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3"/>
  </p:notesMasterIdLst>
  <p:handoutMasterIdLst>
    <p:handoutMasterId r:id="rId14"/>
  </p:handoutMasterIdLst>
  <p:sldIdLst>
    <p:sldId id="474" r:id="rId2"/>
    <p:sldId id="469" r:id="rId3"/>
    <p:sldId id="471" r:id="rId4"/>
    <p:sldId id="475" r:id="rId5"/>
    <p:sldId id="476" r:id="rId6"/>
    <p:sldId id="473" r:id="rId7"/>
    <p:sldId id="478" r:id="rId8"/>
    <p:sldId id="479" r:id="rId9"/>
    <p:sldId id="470" r:id="rId10"/>
    <p:sldId id="472" r:id="rId11"/>
    <p:sldId id="477" r:id="rId12"/>
  </p:sldIdLst>
  <p:sldSz cx="6858000" cy="9906000" type="A4"/>
  <p:notesSz cx="6799263" cy="9929813"/>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535"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FFE79B"/>
    <a:srgbClr val="FFE5E5"/>
    <a:srgbClr val="FF7979"/>
    <a:srgbClr val="FF9999"/>
    <a:srgbClr val="EEA48C"/>
    <a:srgbClr val="F4C5B6"/>
    <a:srgbClr val="FFF5E7"/>
    <a:srgbClr val="EFDC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1" autoAdjust="0"/>
    <p:restoredTop sz="94624" autoAdjust="0"/>
  </p:normalViewPr>
  <p:slideViewPr>
    <p:cSldViewPr>
      <p:cViewPr varScale="1">
        <p:scale>
          <a:sx n="85" d="100"/>
          <a:sy n="85" d="100"/>
        </p:scale>
        <p:origin x="3211" y="72"/>
      </p:cViewPr>
      <p:guideLst>
        <p:guide orient="horz" pos="535"/>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41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9F8456C-CE04-4891-B9F0-EC35EB676486}"/>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193A78-757C-485D-82B2-EF325E87EDD5}"/>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096CBA8C-CA08-4FC0-A5D2-C6651C4992D6}" type="datetimeFigureOut">
              <a:rPr kumimoji="1" lang="ja-JP" altLang="en-US" smtClean="0"/>
              <a:t>2022/8/30</a:t>
            </a:fld>
            <a:endParaRPr kumimoji="1" lang="ja-JP" altLang="en-US"/>
          </a:p>
        </p:txBody>
      </p:sp>
      <p:sp>
        <p:nvSpPr>
          <p:cNvPr id="4" name="フッター プレースホルダー 3">
            <a:extLst>
              <a:ext uri="{FF2B5EF4-FFF2-40B4-BE49-F238E27FC236}">
                <a16:creationId xmlns:a16="http://schemas.microsoft.com/office/drawing/2014/main" id="{A9739E64-21A5-44AF-82FF-5B47A36E2B14}"/>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B8E4253-C7CF-4886-8F1B-9C27C6CFF67E}"/>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083C7726-E0B8-48A8-8638-B2399A7712DB}" type="slidenum">
              <a:rPr kumimoji="1" lang="ja-JP" altLang="en-US" smtClean="0"/>
              <a:t>‹#›</a:t>
            </a:fld>
            <a:endParaRPr kumimoji="1" lang="ja-JP" altLang="en-US"/>
          </a:p>
        </p:txBody>
      </p:sp>
    </p:spTree>
    <p:extLst>
      <p:ext uri="{BB962C8B-B14F-4D97-AF65-F5344CB8AC3E}">
        <p14:creationId xmlns:p14="http://schemas.microsoft.com/office/powerpoint/2010/main" val="16766236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47361" cy="49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2" rIns="92126" bIns="46062" numCol="1" anchor="t" anchorCtr="0" compatLnSpc="1">
            <a:prstTxWarp prst="textNoShape">
              <a:avLst/>
            </a:prstTxWarp>
          </a:bodyPr>
          <a:lstStyle>
            <a:lvl1pPr eaLnBrk="1" hangingPunct="1">
              <a:defRPr sz="1200" b="0"/>
            </a:lvl1pPr>
          </a:lstStyle>
          <a:p>
            <a:pPr>
              <a:defRPr/>
            </a:pPr>
            <a:endParaRPr lang="en-US" altLang="ja-JP"/>
          </a:p>
        </p:txBody>
      </p:sp>
      <p:sp>
        <p:nvSpPr>
          <p:cNvPr id="6147" name="Rectangle 3"/>
          <p:cNvSpPr>
            <a:spLocks noGrp="1" noChangeArrowheads="1"/>
          </p:cNvSpPr>
          <p:nvPr>
            <p:ph type="dt" idx="1"/>
          </p:nvPr>
        </p:nvSpPr>
        <p:spPr bwMode="auto">
          <a:xfrm>
            <a:off x="3850302" y="1"/>
            <a:ext cx="2947360" cy="49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2" rIns="92126" bIns="46062" numCol="1" anchor="t" anchorCtr="0" compatLnSpc="1">
            <a:prstTxWarp prst="textNoShape">
              <a:avLst/>
            </a:prstTxWarp>
          </a:bodyPr>
          <a:lstStyle>
            <a:lvl1pPr algn="r" eaLnBrk="1" hangingPunct="1">
              <a:defRPr sz="1200" b="0"/>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109788" y="744538"/>
            <a:ext cx="257968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8806" y="4716622"/>
            <a:ext cx="5441652" cy="44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2" rIns="92126" bIns="4606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150" name="Rectangle 6"/>
          <p:cNvSpPr>
            <a:spLocks noGrp="1" noChangeArrowheads="1"/>
          </p:cNvSpPr>
          <p:nvPr>
            <p:ph type="ftr" sz="quarter" idx="4"/>
          </p:nvPr>
        </p:nvSpPr>
        <p:spPr bwMode="auto">
          <a:xfrm>
            <a:off x="1" y="9431646"/>
            <a:ext cx="2947361"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2" rIns="92126" bIns="46062" numCol="1" anchor="b" anchorCtr="0" compatLnSpc="1">
            <a:prstTxWarp prst="textNoShape">
              <a:avLst/>
            </a:prstTxWarp>
          </a:bodyPr>
          <a:lstStyle>
            <a:lvl1pPr eaLnBrk="1" hangingPunct="1">
              <a:defRPr sz="1200" b="0"/>
            </a:lvl1pPr>
          </a:lstStyle>
          <a:p>
            <a:pPr>
              <a:defRPr/>
            </a:pPr>
            <a:endParaRPr lang="en-US" altLang="ja-JP"/>
          </a:p>
        </p:txBody>
      </p:sp>
      <p:sp>
        <p:nvSpPr>
          <p:cNvPr id="6151" name="Rectangle 7"/>
          <p:cNvSpPr>
            <a:spLocks noGrp="1" noChangeArrowheads="1"/>
          </p:cNvSpPr>
          <p:nvPr>
            <p:ph type="sldNum" sz="quarter" idx="5"/>
          </p:nvPr>
        </p:nvSpPr>
        <p:spPr bwMode="auto">
          <a:xfrm>
            <a:off x="3850302" y="9431646"/>
            <a:ext cx="2947360"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2" rIns="92126" bIns="46062" numCol="1" anchor="b" anchorCtr="0" compatLnSpc="1">
            <a:prstTxWarp prst="textNoShape">
              <a:avLst/>
            </a:prstTxWarp>
          </a:bodyPr>
          <a:lstStyle>
            <a:lvl1pPr algn="r" eaLnBrk="1" hangingPunct="1">
              <a:defRPr sz="1200" b="0"/>
            </a:lvl1pPr>
          </a:lstStyle>
          <a:p>
            <a:pPr>
              <a:defRPr/>
            </a:pPr>
            <a:fld id="{DF515334-9D8F-4AE0-935A-6C5EC2241C42}" type="slidenum">
              <a:rPr lang="en-US" altLang="ja-JP"/>
              <a:pPr>
                <a:defRPr/>
              </a:pPr>
              <a:t>‹#›</a:t>
            </a:fld>
            <a:endParaRPr lang="en-US" altLang="ja-JP"/>
          </a:p>
        </p:txBody>
      </p:sp>
    </p:spTree>
    <p:extLst>
      <p:ext uri="{BB962C8B-B14F-4D97-AF65-F5344CB8AC3E}">
        <p14:creationId xmlns:p14="http://schemas.microsoft.com/office/powerpoint/2010/main" val="6843816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D81F89-C6C8-42D2-9F7E-4F9DA5E0CBD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433" y="-1"/>
            <a:ext cx="6896427" cy="9905999"/>
          </a:xfrm>
          <a:prstGeom prst="rect">
            <a:avLst/>
          </a:prstGeom>
        </p:spPr>
      </p:pic>
    </p:spTree>
    <p:extLst>
      <p:ext uri="{BB962C8B-B14F-4D97-AF65-F5344CB8AC3E}">
        <p14:creationId xmlns:p14="http://schemas.microsoft.com/office/powerpoint/2010/main" val="334323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64C74C-C481-4AAD-AC7C-1E936C921F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a:stretch/>
        </p:blipFill>
        <p:spPr>
          <a:xfrm>
            <a:off x="0" y="1"/>
            <a:ext cx="6858000" cy="9906000"/>
          </a:xfrm>
          <a:prstGeom prst="rect">
            <a:avLst/>
          </a:prstGeom>
        </p:spPr>
      </p:pic>
      <p:sp>
        <p:nvSpPr>
          <p:cNvPr id="4" name="スライド番号プレースホルダー 1">
            <a:extLst>
              <a:ext uri="{FF2B5EF4-FFF2-40B4-BE49-F238E27FC236}">
                <a16:creationId xmlns:a16="http://schemas.microsoft.com/office/drawing/2014/main" id="{D097D5CB-4755-4A12-898A-517DDC8FBFDE}"/>
              </a:ext>
            </a:extLst>
          </p:cNvPr>
          <p:cNvSpPr>
            <a:spLocks noGrp="1"/>
          </p:cNvSpPr>
          <p:nvPr>
            <p:ph type="sldNum" sz="quarter" idx="4"/>
          </p:nvPr>
        </p:nvSpPr>
        <p:spPr>
          <a:xfrm>
            <a:off x="2657475" y="9617968"/>
            <a:ext cx="1543050" cy="288032"/>
          </a:xfrm>
          <a:prstGeom prst="rect">
            <a:avLst/>
          </a:prstGeom>
        </p:spPr>
        <p:txBody>
          <a:bodyPr vert="horz" lIns="91440" tIns="45720" rIns="91440" bIns="45720" rtlCol="0" anchor="ctr"/>
          <a:lstStyle>
            <a:lvl1pPr algn="ctr">
              <a:defRPr sz="1200" b="0">
                <a:solidFill>
                  <a:schemeClr val="tx1">
                    <a:tint val="75000"/>
                  </a:schemeClr>
                </a:solidFill>
                <a:latin typeface="Arial" panose="020B0604020202020204" pitchFamily="34" charset="0"/>
                <a:cs typeface="Arial" panose="020B0604020202020204" pitchFamily="34" charset="0"/>
              </a:defRPr>
            </a:lvl1pPr>
          </a:lstStyle>
          <a:p>
            <a:fld id="{81A39418-9D9E-4271-B77A-F20AB963776B}" type="slidenum">
              <a:rPr lang="ja-JP" altLang="en-US" smtClean="0"/>
              <a:pPr/>
              <a:t>‹#›</a:t>
            </a:fld>
            <a:endParaRPr lang="ja-JP" altLang="en-US"/>
          </a:p>
        </p:txBody>
      </p:sp>
    </p:spTree>
    <p:extLst>
      <p:ext uri="{BB962C8B-B14F-4D97-AF65-F5344CB8AC3E}">
        <p14:creationId xmlns:p14="http://schemas.microsoft.com/office/powerpoint/2010/main" val="191462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0ABECA8-FD4E-490B-A17A-E10096D7CD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460" y="0"/>
            <a:ext cx="6846540" cy="9906000"/>
          </a:xfrm>
          <a:prstGeom prst="rect">
            <a:avLst/>
          </a:prstGeom>
        </p:spPr>
      </p:pic>
      <p:sp>
        <p:nvSpPr>
          <p:cNvPr id="4" name="スライド番号プレースホルダー 1">
            <a:extLst>
              <a:ext uri="{FF2B5EF4-FFF2-40B4-BE49-F238E27FC236}">
                <a16:creationId xmlns:a16="http://schemas.microsoft.com/office/drawing/2014/main" id="{2B28D570-ECCC-4F5C-AE82-AF2C6863DB33}"/>
              </a:ext>
            </a:extLst>
          </p:cNvPr>
          <p:cNvSpPr>
            <a:spLocks noGrp="1"/>
          </p:cNvSpPr>
          <p:nvPr>
            <p:ph type="sldNum" sz="quarter" idx="4"/>
          </p:nvPr>
        </p:nvSpPr>
        <p:spPr>
          <a:xfrm>
            <a:off x="2657475" y="9617968"/>
            <a:ext cx="1543050" cy="288032"/>
          </a:xfrm>
          <a:prstGeom prst="rect">
            <a:avLst/>
          </a:prstGeom>
        </p:spPr>
        <p:txBody>
          <a:bodyPr vert="horz" lIns="91440" tIns="45720" rIns="91440" bIns="45720" rtlCol="0" anchor="ctr"/>
          <a:lstStyle>
            <a:lvl1pPr algn="ctr">
              <a:defRPr sz="1200" b="0">
                <a:solidFill>
                  <a:schemeClr val="tx1">
                    <a:tint val="75000"/>
                  </a:schemeClr>
                </a:solidFill>
                <a:latin typeface="Arial" panose="020B0604020202020204" pitchFamily="34" charset="0"/>
                <a:cs typeface="Arial" panose="020B0604020202020204" pitchFamily="34" charset="0"/>
              </a:defRPr>
            </a:lvl1pPr>
          </a:lstStyle>
          <a:p>
            <a:fld id="{81A39418-9D9E-4271-B77A-F20AB963776B}" type="slidenum">
              <a:rPr lang="ja-JP" altLang="en-US" smtClean="0"/>
              <a:pPr/>
              <a:t>‹#›</a:t>
            </a:fld>
            <a:endParaRPr lang="ja-JP" altLang="en-US"/>
          </a:p>
        </p:txBody>
      </p:sp>
    </p:spTree>
    <p:extLst>
      <p:ext uri="{BB962C8B-B14F-4D97-AF65-F5344CB8AC3E}">
        <p14:creationId xmlns:p14="http://schemas.microsoft.com/office/powerpoint/2010/main" val="394358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A3C9592-C02C-4B6D-8023-2721FB487E99}"/>
              </a:ext>
            </a:extLst>
          </p:cNvPr>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6852400" cy="9928860"/>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1">
            <a:extLst>
              <a:ext uri="{FF2B5EF4-FFF2-40B4-BE49-F238E27FC236}">
                <a16:creationId xmlns:a16="http://schemas.microsoft.com/office/drawing/2014/main" id="{3B8911E1-9AD8-4E4C-9A5D-54A5A0C9E6C4}"/>
              </a:ext>
            </a:extLst>
          </p:cNvPr>
          <p:cNvSpPr>
            <a:spLocks noGrp="1"/>
          </p:cNvSpPr>
          <p:nvPr>
            <p:ph type="sldNum" sz="quarter" idx="4"/>
          </p:nvPr>
        </p:nvSpPr>
        <p:spPr>
          <a:xfrm>
            <a:off x="2657475" y="9617968"/>
            <a:ext cx="1543050" cy="288032"/>
          </a:xfrm>
          <a:prstGeom prst="rect">
            <a:avLst/>
          </a:prstGeom>
        </p:spPr>
        <p:txBody>
          <a:bodyPr vert="horz" lIns="91440" tIns="45720" rIns="91440" bIns="45720" rtlCol="0" anchor="ctr"/>
          <a:lstStyle>
            <a:lvl1pPr algn="ctr">
              <a:defRPr sz="1200" b="0">
                <a:solidFill>
                  <a:schemeClr val="tx1">
                    <a:tint val="75000"/>
                  </a:schemeClr>
                </a:solidFill>
                <a:latin typeface="Arial" panose="020B0604020202020204" pitchFamily="34" charset="0"/>
                <a:cs typeface="Arial" panose="020B0604020202020204" pitchFamily="34" charset="0"/>
              </a:defRPr>
            </a:lvl1pPr>
          </a:lstStyle>
          <a:p>
            <a:fld id="{81A39418-9D9E-4271-B77A-F20AB963776B}" type="slidenum">
              <a:rPr lang="ja-JP" altLang="en-US" smtClean="0"/>
              <a:pPr/>
              <a:t>‹#›</a:t>
            </a:fld>
            <a:endParaRPr lang="ja-JP" altLang="en-US"/>
          </a:p>
        </p:txBody>
      </p:sp>
    </p:spTree>
    <p:extLst>
      <p:ext uri="{BB962C8B-B14F-4D97-AF65-F5344CB8AC3E}">
        <p14:creationId xmlns:p14="http://schemas.microsoft.com/office/powerpoint/2010/main" val="316969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895B8D0-E1F1-4B32-A9C7-45208B639F8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6857999" cy="9906000"/>
          </a:xfrm>
          <a:prstGeom prst="rect">
            <a:avLst/>
          </a:prstGeom>
        </p:spPr>
      </p:pic>
      <p:sp>
        <p:nvSpPr>
          <p:cNvPr id="3" name="スライド番号プレースホルダー 2">
            <a:extLst>
              <a:ext uri="{FF2B5EF4-FFF2-40B4-BE49-F238E27FC236}">
                <a16:creationId xmlns:a16="http://schemas.microsoft.com/office/drawing/2014/main" id="{7DDE8DAF-6C87-4F84-8DBB-001A221E5F6B}"/>
              </a:ext>
            </a:extLst>
          </p:cNvPr>
          <p:cNvSpPr>
            <a:spLocks noGrp="1"/>
          </p:cNvSpPr>
          <p:nvPr>
            <p:ph type="sldNum" sz="quarter" idx="10"/>
          </p:nvPr>
        </p:nvSpPr>
        <p:spPr/>
        <p:txBody>
          <a:bodyPr/>
          <a:lstStyle/>
          <a:p>
            <a:fld id="{81A39418-9D9E-4271-B77A-F20AB963776B}" type="slidenum">
              <a:rPr lang="ja-JP" altLang="en-US" smtClean="0"/>
              <a:pPr/>
              <a:t>‹#›</a:t>
            </a:fld>
            <a:endParaRPr lang="ja-JP" altLang="en-US"/>
          </a:p>
        </p:txBody>
      </p:sp>
    </p:spTree>
    <p:extLst>
      <p:ext uri="{BB962C8B-B14F-4D97-AF65-F5344CB8AC3E}">
        <p14:creationId xmlns:p14="http://schemas.microsoft.com/office/powerpoint/2010/main" val="5291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08AB3C-E05E-4291-BF2B-F56921726A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6857999" cy="9906000"/>
          </a:xfrm>
          <a:prstGeom prst="rect">
            <a:avLst/>
          </a:prstGeom>
        </p:spPr>
      </p:pic>
      <p:sp>
        <p:nvSpPr>
          <p:cNvPr id="3" name="スライド番号プレースホルダー 2">
            <a:extLst>
              <a:ext uri="{FF2B5EF4-FFF2-40B4-BE49-F238E27FC236}">
                <a16:creationId xmlns:a16="http://schemas.microsoft.com/office/drawing/2014/main" id="{3F02929F-8693-4B1E-855B-F85450981226}"/>
              </a:ext>
            </a:extLst>
          </p:cNvPr>
          <p:cNvSpPr>
            <a:spLocks noGrp="1"/>
          </p:cNvSpPr>
          <p:nvPr>
            <p:ph type="sldNum" sz="quarter" idx="10"/>
          </p:nvPr>
        </p:nvSpPr>
        <p:spPr/>
        <p:txBody>
          <a:bodyPr/>
          <a:lstStyle/>
          <a:p>
            <a:fld id="{81A39418-9D9E-4271-B77A-F20AB963776B}" type="slidenum">
              <a:rPr lang="ja-JP" altLang="en-US" smtClean="0"/>
              <a:pPr/>
              <a:t>‹#›</a:t>
            </a:fld>
            <a:endParaRPr lang="ja-JP" altLang="en-US"/>
          </a:p>
        </p:txBody>
      </p:sp>
    </p:spTree>
    <p:extLst>
      <p:ext uri="{BB962C8B-B14F-4D97-AF65-F5344CB8AC3E}">
        <p14:creationId xmlns:p14="http://schemas.microsoft.com/office/powerpoint/2010/main" val="97421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1EDC328-004D-4573-9EDC-24B786CC28A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6857999" cy="9906000"/>
          </a:xfrm>
          <a:prstGeom prst="rect">
            <a:avLst/>
          </a:prstGeom>
        </p:spPr>
      </p:pic>
      <p:sp>
        <p:nvSpPr>
          <p:cNvPr id="3" name="スライド番号プレースホルダー 2">
            <a:extLst>
              <a:ext uri="{FF2B5EF4-FFF2-40B4-BE49-F238E27FC236}">
                <a16:creationId xmlns:a16="http://schemas.microsoft.com/office/drawing/2014/main" id="{B189D9D8-BAC9-47CD-8CB2-73FEE558A661}"/>
              </a:ext>
            </a:extLst>
          </p:cNvPr>
          <p:cNvSpPr>
            <a:spLocks noGrp="1"/>
          </p:cNvSpPr>
          <p:nvPr>
            <p:ph type="sldNum" sz="quarter" idx="10"/>
          </p:nvPr>
        </p:nvSpPr>
        <p:spPr/>
        <p:txBody>
          <a:bodyPr/>
          <a:lstStyle/>
          <a:p>
            <a:fld id="{81A39418-9D9E-4271-B77A-F20AB963776B}" type="slidenum">
              <a:rPr lang="ja-JP" altLang="en-US" smtClean="0"/>
              <a:pPr/>
              <a:t>‹#›</a:t>
            </a:fld>
            <a:endParaRPr lang="ja-JP" altLang="en-US"/>
          </a:p>
        </p:txBody>
      </p:sp>
    </p:spTree>
    <p:extLst>
      <p:ext uri="{BB962C8B-B14F-4D97-AF65-F5344CB8AC3E}">
        <p14:creationId xmlns:p14="http://schemas.microsoft.com/office/powerpoint/2010/main" val="409703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6085F64-5B0F-4920-9050-B29C21965D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0"/>
            <a:ext cx="6858000" cy="9906000"/>
          </a:xfrm>
          <a:prstGeom prst="rect">
            <a:avLst/>
          </a:prstGeom>
        </p:spPr>
      </p:pic>
    </p:spTree>
    <p:extLst>
      <p:ext uri="{BB962C8B-B14F-4D97-AF65-F5344CB8AC3E}">
        <p14:creationId xmlns:p14="http://schemas.microsoft.com/office/powerpoint/2010/main" val="323344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2D64D2-D363-4EE0-B522-FF0CCA636B7C}"/>
              </a:ext>
            </a:extLst>
          </p:cNvPr>
          <p:cNvSpPr>
            <a:spLocks noGrp="1"/>
          </p:cNvSpPr>
          <p:nvPr>
            <p:ph type="sldNum" sz="quarter" idx="4"/>
          </p:nvPr>
        </p:nvSpPr>
        <p:spPr>
          <a:xfrm>
            <a:off x="2657475" y="9617968"/>
            <a:ext cx="1543050" cy="288032"/>
          </a:xfrm>
          <a:prstGeom prst="rect">
            <a:avLst/>
          </a:prstGeom>
        </p:spPr>
        <p:txBody>
          <a:bodyPr vert="horz" lIns="91440" tIns="45720" rIns="91440" bIns="45720" rtlCol="0" anchor="ctr"/>
          <a:lstStyle>
            <a:lvl1pPr algn="ctr">
              <a:defRPr sz="1200" b="0">
                <a:solidFill>
                  <a:schemeClr val="tx1">
                    <a:tint val="75000"/>
                  </a:schemeClr>
                </a:solidFill>
                <a:latin typeface="Arial" panose="020B0604020202020204" pitchFamily="34" charset="0"/>
                <a:cs typeface="Arial" panose="020B0604020202020204" pitchFamily="34" charset="0"/>
              </a:defRPr>
            </a:lvl1pPr>
          </a:lstStyle>
          <a:p>
            <a:fld id="{81A39418-9D9E-4271-B77A-F20AB963776B}"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3" r:id="rId8"/>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1B7051E-321C-4550-9909-47419DF2E91E}"/>
              </a:ext>
            </a:extLst>
          </p:cNvPr>
          <p:cNvSpPr txBox="1"/>
          <p:nvPr/>
        </p:nvSpPr>
        <p:spPr>
          <a:xfrm>
            <a:off x="836712" y="2216696"/>
            <a:ext cx="4104456" cy="646331"/>
          </a:xfrm>
          <a:prstGeom prst="rect">
            <a:avLst/>
          </a:prstGeom>
          <a:noFill/>
        </p:spPr>
        <p:txBody>
          <a:bodyPr wrap="square" rtlCol="0">
            <a:spAutoFit/>
          </a:bodyPr>
          <a:lstStyle/>
          <a:p>
            <a:r>
              <a:rPr kumimoji="1" lang="ja-JP" altLang="en-US" sz="3600" dirty="0">
                <a:solidFill>
                  <a:schemeClr val="tx2"/>
                </a:solidFill>
                <a:latin typeface="Meiryo UI" panose="020B0604030504040204" pitchFamily="50" charset="-128"/>
                <a:ea typeface="Meiryo UI" panose="020B0604030504040204" pitchFamily="50" charset="-128"/>
              </a:rPr>
              <a:t>サンプル集</a:t>
            </a:r>
          </a:p>
        </p:txBody>
      </p:sp>
    </p:spTree>
    <p:extLst>
      <p:ext uri="{BB962C8B-B14F-4D97-AF65-F5344CB8AC3E}">
        <p14:creationId xmlns:p14="http://schemas.microsoft.com/office/powerpoint/2010/main" val="45040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187">
            <a:extLst>
              <a:ext uri="{FF2B5EF4-FFF2-40B4-BE49-F238E27FC236}">
                <a16:creationId xmlns:a16="http://schemas.microsoft.com/office/drawing/2014/main" id="{BC280898-D993-475D-9CD2-1B72F197A067}"/>
              </a:ext>
            </a:extLst>
          </p:cNvPr>
          <p:cNvSpPr/>
          <p:nvPr/>
        </p:nvSpPr>
        <p:spPr bwMode="auto">
          <a:xfrm>
            <a:off x="4304181" y="4961812"/>
            <a:ext cx="1948578" cy="604138"/>
          </a:xfrm>
          <a:prstGeom prst="roundRect">
            <a:avLst/>
          </a:prstGeom>
          <a:solidFill>
            <a:srgbClr val="FFE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Arial" panose="020B0604020202020204" pitchFamily="34" charset="0"/>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4C4DDDCE-ED0F-44CB-A0DF-979F05DF9655}"/>
              </a:ext>
            </a:extLst>
          </p:cNvPr>
          <p:cNvSpPr>
            <a:spLocks noGrp="1"/>
          </p:cNvSpPr>
          <p:nvPr>
            <p:ph type="sldNum" sz="quarter" idx="4"/>
          </p:nvPr>
        </p:nvSpPr>
        <p:spPr/>
        <p:txBody>
          <a:bodyPr/>
          <a:lstStyle/>
          <a:p>
            <a:fld id="{81A39418-9D9E-4271-B77A-F20AB963776B}" type="slidenum">
              <a:rPr lang="ja-JP" altLang="en-US" smtClean="0"/>
              <a:pPr/>
              <a:t>9</a:t>
            </a:fld>
            <a:endParaRPr lang="ja-JP" altLang="en-US"/>
          </a:p>
        </p:txBody>
      </p:sp>
      <p:sp>
        <p:nvSpPr>
          <p:cNvPr id="6" name="角丸四角形 227">
            <a:extLst>
              <a:ext uri="{FF2B5EF4-FFF2-40B4-BE49-F238E27FC236}">
                <a16:creationId xmlns:a16="http://schemas.microsoft.com/office/drawing/2014/main" id="{82EC233A-6DBF-426A-8C79-A89CFCD09C43}"/>
              </a:ext>
            </a:extLst>
          </p:cNvPr>
          <p:cNvSpPr/>
          <p:nvPr/>
        </p:nvSpPr>
        <p:spPr bwMode="auto">
          <a:xfrm>
            <a:off x="1243867" y="3388071"/>
            <a:ext cx="2206309" cy="1053643"/>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9" name="角丸四角形 187">
            <a:extLst>
              <a:ext uri="{FF2B5EF4-FFF2-40B4-BE49-F238E27FC236}">
                <a16:creationId xmlns:a16="http://schemas.microsoft.com/office/drawing/2014/main" id="{BC280898-D993-475D-9CD2-1B72F197A067}"/>
              </a:ext>
            </a:extLst>
          </p:cNvPr>
          <p:cNvSpPr/>
          <p:nvPr/>
        </p:nvSpPr>
        <p:spPr bwMode="auto">
          <a:xfrm>
            <a:off x="4304181" y="2528133"/>
            <a:ext cx="1948578" cy="604138"/>
          </a:xfrm>
          <a:prstGeom prst="roundRect">
            <a:avLst/>
          </a:prstGeom>
          <a:solidFill>
            <a:srgbClr val="FFEF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Arial" panose="020B0604020202020204" pitchFamily="34" charset="0"/>
              <a:ea typeface="ＭＳ Ｐゴシック" panose="020B0600070205080204" pitchFamily="50" charset="-128"/>
            </a:endParaRPr>
          </a:p>
        </p:txBody>
      </p:sp>
      <p:sp>
        <p:nvSpPr>
          <p:cNvPr id="10" name="角丸四角形 186">
            <a:extLst>
              <a:ext uri="{FF2B5EF4-FFF2-40B4-BE49-F238E27FC236}">
                <a16:creationId xmlns:a16="http://schemas.microsoft.com/office/drawing/2014/main" id="{2B8E5855-33D3-4D0C-AF22-0EC916E23D57}"/>
              </a:ext>
            </a:extLst>
          </p:cNvPr>
          <p:cNvSpPr/>
          <p:nvPr/>
        </p:nvSpPr>
        <p:spPr bwMode="auto">
          <a:xfrm>
            <a:off x="1243867" y="2477095"/>
            <a:ext cx="2206309" cy="830099"/>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5DADEB5-8B04-4EE2-A144-3488CD23ACBB}"/>
              </a:ext>
            </a:extLst>
          </p:cNvPr>
          <p:cNvSpPr txBox="1"/>
          <p:nvPr/>
        </p:nvSpPr>
        <p:spPr>
          <a:xfrm>
            <a:off x="1796184" y="488504"/>
            <a:ext cx="3265639" cy="430887"/>
          </a:xfrm>
          <a:prstGeom prst="rect">
            <a:avLst/>
          </a:prstGeom>
          <a:noFill/>
        </p:spPr>
        <p:txBody>
          <a:bodyPr wrap="none" rtlCol="0">
            <a:spAutoFit/>
          </a:bodyPr>
          <a:lstStyle/>
          <a:p>
            <a:pPr algn="ctr"/>
            <a:r>
              <a:rPr lang="ja-JP" altLang="en-US" sz="2200" dirty="0">
                <a:solidFill>
                  <a:schemeClr val="tx1">
                    <a:lumMod val="75000"/>
                    <a:lumOff val="25000"/>
                  </a:schemeClr>
                </a:solidFill>
                <a:latin typeface="+mn-ea"/>
                <a:ea typeface="+mn-ea"/>
              </a:rPr>
              <a:t>規格書作成・運用フロー①</a:t>
            </a:r>
          </a:p>
        </p:txBody>
      </p:sp>
      <p:cxnSp>
        <p:nvCxnSpPr>
          <p:cNvPr id="13" name="直線矢印コネクタ 12">
            <a:extLst>
              <a:ext uri="{FF2B5EF4-FFF2-40B4-BE49-F238E27FC236}">
                <a16:creationId xmlns:a16="http://schemas.microsoft.com/office/drawing/2014/main" id="{1E425A98-0546-4399-A63F-9DF51B3DDE81}"/>
              </a:ext>
            </a:extLst>
          </p:cNvPr>
          <p:cNvCxnSpPr/>
          <p:nvPr/>
        </p:nvCxnSpPr>
        <p:spPr bwMode="auto">
          <a:xfrm flipH="1" flipV="1">
            <a:off x="3465217" y="2953003"/>
            <a:ext cx="929150" cy="4925"/>
          </a:xfrm>
          <a:prstGeom prst="straightConnector1">
            <a:avLst/>
          </a:prstGeom>
          <a:solidFill>
            <a:schemeClr val="accent1"/>
          </a:solidFill>
          <a:ln w="190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a:extLst>
              <a:ext uri="{FF2B5EF4-FFF2-40B4-BE49-F238E27FC236}">
                <a16:creationId xmlns:a16="http://schemas.microsoft.com/office/drawing/2014/main" id="{9662B531-C86D-4F23-A267-8EDED6831AD9}"/>
              </a:ext>
            </a:extLst>
          </p:cNvPr>
          <p:cNvCxnSpPr/>
          <p:nvPr/>
        </p:nvCxnSpPr>
        <p:spPr bwMode="auto">
          <a:xfrm flipV="1">
            <a:off x="3450558" y="2729045"/>
            <a:ext cx="951002" cy="3055"/>
          </a:xfrm>
          <a:prstGeom prst="straightConnector1">
            <a:avLst/>
          </a:prstGeom>
          <a:solidFill>
            <a:schemeClr val="accent1"/>
          </a:solidFill>
          <a:ln w="190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グループ化 16">
            <a:extLst>
              <a:ext uri="{FF2B5EF4-FFF2-40B4-BE49-F238E27FC236}">
                <a16:creationId xmlns:a16="http://schemas.microsoft.com/office/drawing/2014/main" id="{17D6704D-9CF7-43C7-9049-14E43F269562}"/>
              </a:ext>
            </a:extLst>
          </p:cNvPr>
          <p:cNvGrpSpPr/>
          <p:nvPr/>
        </p:nvGrpSpPr>
        <p:grpSpPr>
          <a:xfrm>
            <a:off x="474781" y="2477094"/>
            <a:ext cx="553998" cy="3554629"/>
            <a:chOff x="625423" y="3978425"/>
            <a:chExt cx="334235" cy="1368000"/>
          </a:xfrm>
        </p:grpSpPr>
        <p:sp>
          <p:nvSpPr>
            <p:cNvPr id="18" name="山形 160">
              <a:extLst>
                <a:ext uri="{FF2B5EF4-FFF2-40B4-BE49-F238E27FC236}">
                  <a16:creationId xmlns:a16="http://schemas.microsoft.com/office/drawing/2014/main" id="{96502BEC-C91F-4F94-BAEB-09FE37D2DB57}"/>
                </a:ext>
              </a:extLst>
            </p:cNvPr>
            <p:cNvSpPr/>
            <p:nvPr/>
          </p:nvSpPr>
          <p:spPr bwMode="auto">
            <a:xfrm rot="5400000">
              <a:off x="112062" y="4536425"/>
              <a:ext cx="1368000" cy="252000"/>
            </a:xfrm>
            <a:prstGeom prst="chevron">
              <a:avLst/>
            </a:prstGeom>
            <a:solidFill>
              <a:schemeClr val="accent2">
                <a:lumMod val="40000"/>
                <a:lumOff val="60000"/>
              </a:schemeClr>
            </a:solidFill>
            <a:ln w="9525" cap="flat" cmpd="sng" algn="ctr">
              <a:no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10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19794E1-5FCE-4141-9550-64B7D8B3178F}"/>
                </a:ext>
              </a:extLst>
            </p:cNvPr>
            <p:cNvSpPr txBox="1"/>
            <p:nvPr/>
          </p:nvSpPr>
          <p:spPr>
            <a:xfrm>
              <a:off x="625423" y="4392070"/>
              <a:ext cx="334235" cy="753740"/>
            </a:xfrm>
            <a:prstGeom prst="rect">
              <a:avLst/>
            </a:prstGeom>
            <a:noFill/>
          </p:spPr>
          <p:txBody>
            <a:bodyPr vert="eaVert" wrap="none" rtlCol="0" anchor="ctr">
              <a:spAutoFit/>
            </a:bodyPr>
            <a:lstStyle/>
            <a:p>
              <a:pPr algn="ct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原材料規格書</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回収</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40" name="正方形/長方形 39">
            <a:extLst>
              <a:ext uri="{FF2B5EF4-FFF2-40B4-BE49-F238E27FC236}">
                <a16:creationId xmlns:a16="http://schemas.microsoft.com/office/drawing/2014/main" id="{80EF4C0C-51A2-493D-86AF-F0A3BF8B7239}"/>
              </a:ext>
            </a:extLst>
          </p:cNvPr>
          <p:cNvSpPr/>
          <p:nvPr/>
        </p:nvSpPr>
        <p:spPr>
          <a:xfrm>
            <a:off x="4379385" y="1104544"/>
            <a:ext cx="1900780" cy="234762"/>
          </a:xfrm>
          <a:prstGeom prst="rect">
            <a:avLst/>
          </a:prstGeom>
          <a:solidFill>
            <a:srgbClr val="FFE1EC"/>
          </a:solidFill>
          <a:ln w="12700" cap="flat" cmpd="sng" algn="ctr">
            <a:noFill/>
            <a:prstDash val="solid"/>
            <a:miter lim="800000"/>
          </a:ln>
          <a:effectLst/>
        </p:spPr>
        <p:txBody>
          <a:bodyPr rtlCol="0" anchor="ctr"/>
          <a:lstStyle/>
          <a:p>
            <a:pPr algn="ctr" defTabSz="584359">
              <a:defRPr/>
            </a:pPr>
            <a:r>
              <a:rPr kumimoji="0" lang="ja-JP" altLang="en-US" sz="1100" kern="0" dirty="0">
                <a:solidFill>
                  <a:schemeClr val="tx1">
                    <a:lumMod val="75000"/>
                    <a:lumOff val="25000"/>
                  </a:schemeClr>
                </a:solidFill>
                <a:latin typeface="+mn-ea"/>
                <a:ea typeface="+mn-ea"/>
                <a:cs typeface="Meiryo UI" panose="020B0604030504040204" pitchFamily="50" charset="-128"/>
              </a:rPr>
              <a:t>原料メーカー</a:t>
            </a:r>
            <a:endParaRPr kumimoji="0" lang="en-US" altLang="ja-JP" sz="1100" kern="0" dirty="0">
              <a:solidFill>
                <a:schemeClr val="tx1">
                  <a:lumMod val="75000"/>
                  <a:lumOff val="25000"/>
                </a:schemeClr>
              </a:solidFill>
              <a:latin typeface="+mn-ea"/>
              <a:ea typeface="+mn-ea"/>
              <a:cs typeface="Meiryo UI" panose="020B0604030504040204" pitchFamily="50" charset="-128"/>
            </a:endParaRPr>
          </a:p>
        </p:txBody>
      </p:sp>
      <p:sp>
        <p:nvSpPr>
          <p:cNvPr id="41" name="正方形/長方形 40">
            <a:extLst>
              <a:ext uri="{FF2B5EF4-FFF2-40B4-BE49-F238E27FC236}">
                <a16:creationId xmlns:a16="http://schemas.microsoft.com/office/drawing/2014/main" id="{9C111310-EE3B-4944-83A2-9F57B64842CB}"/>
              </a:ext>
            </a:extLst>
          </p:cNvPr>
          <p:cNvSpPr/>
          <p:nvPr/>
        </p:nvSpPr>
        <p:spPr>
          <a:xfrm>
            <a:off x="1248025" y="1102656"/>
            <a:ext cx="2160000" cy="236650"/>
          </a:xfrm>
          <a:prstGeom prst="rect">
            <a:avLst/>
          </a:prstGeom>
          <a:solidFill>
            <a:srgbClr val="FBECC7"/>
          </a:solidFill>
          <a:ln w="12700" cap="flat" cmpd="sng" algn="ctr">
            <a:noFill/>
            <a:prstDash val="solid"/>
            <a:miter lim="800000"/>
          </a:ln>
          <a:effectLst/>
        </p:spPr>
        <p:txBody>
          <a:bodyPr rtlCol="0" anchor="ctr"/>
          <a:lstStyle/>
          <a:p>
            <a:pPr algn="ctr" defTabSz="584359">
              <a:defRPr/>
            </a:pPr>
            <a:r>
              <a:rPr kumimoji="0" lang="en-US" altLang="ja-JP" sz="1100" kern="0" dirty="0">
                <a:solidFill>
                  <a:schemeClr val="tx1">
                    <a:lumMod val="75000"/>
                    <a:lumOff val="25000"/>
                  </a:schemeClr>
                </a:solidFill>
                <a:latin typeface="+mn-ea"/>
                <a:ea typeface="+mn-ea"/>
                <a:cs typeface="Meiryo UI" panose="020B0604030504040204" pitchFamily="50" charset="-128"/>
              </a:rPr>
              <a:t>【</a:t>
            </a:r>
            <a:r>
              <a:rPr kumimoji="0" lang="ja-JP" altLang="en-US" sz="1100" kern="0" dirty="0">
                <a:solidFill>
                  <a:schemeClr val="tx1">
                    <a:lumMod val="75000"/>
                    <a:lumOff val="25000"/>
                  </a:schemeClr>
                </a:solidFill>
                <a:latin typeface="+mn-ea"/>
                <a:ea typeface="+mn-ea"/>
                <a:cs typeface="Meiryo UI" panose="020B0604030504040204" pitchFamily="50" charset="-128"/>
              </a:rPr>
              <a:t>自社</a:t>
            </a:r>
            <a:r>
              <a:rPr kumimoji="0" lang="en-US" altLang="ja-JP" sz="1100" kern="0" dirty="0">
                <a:solidFill>
                  <a:schemeClr val="tx1">
                    <a:lumMod val="75000"/>
                    <a:lumOff val="25000"/>
                  </a:schemeClr>
                </a:solidFill>
                <a:latin typeface="+mn-ea"/>
                <a:ea typeface="+mn-ea"/>
                <a:cs typeface="Meiryo UI" panose="020B0604030504040204" pitchFamily="50" charset="-128"/>
              </a:rPr>
              <a:t>】</a:t>
            </a:r>
          </a:p>
        </p:txBody>
      </p:sp>
      <p:sp>
        <p:nvSpPr>
          <p:cNvPr id="43" name="角丸四角形 185">
            <a:extLst>
              <a:ext uri="{FF2B5EF4-FFF2-40B4-BE49-F238E27FC236}">
                <a16:creationId xmlns:a16="http://schemas.microsoft.com/office/drawing/2014/main" id="{0DCB29FF-B655-482A-986F-74E46E3C2E62}"/>
              </a:ext>
            </a:extLst>
          </p:cNvPr>
          <p:cNvSpPr/>
          <p:nvPr/>
        </p:nvSpPr>
        <p:spPr bwMode="auto">
          <a:xfrm>
            <a:off x="1224553" y="2513434"/>
            <a:ext cx="2244937" cy="796988"/>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spcAft>
                <a:spcPts val="0"/>
              </a:spcAft>
            </a:pPr>
            <a:r>
              <a:rPr lang="ja-JP" altLang="en-US" sz="11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③使用している原材料規格書の作成日が古いものは、原材料メーカー様に原材料規格書の更新を依頼する。（</a:t>
            </a:r>
            <a:r>
              <a:rPr lang="en-US" altLang="ja-JP" sz="11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年毎に更新依頼）</a:t>
            </a:r>
            <a:endParaRPr lang="ja-JP" altLang="ja-JP" sz="1100" b="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9" name="グループ化 48">
            <a:extLst>
              <a:ext uri="{FF2B5EF4-FFF2-40B4-BE49-F238E27FC236}">
                <a16:creationId xmlns:a16="http://schemas.microsoft.com/office/drawing/2014/main" id="{5667BAE2-750E-4158-9902-5922DF236723}"/>
              </a:ext>
            </a:extLst>
          </p:cNvPr>
          <p:cNvGrpSpPr/>
          <p:nvPr/>
        </p:nvGrpSpPr>
        <p:grpSpPr>
          <a:xfrm>
            <a:off x="4005639" y="6797424"/>
            <a:ext cx="678752" cy="650529"/>
            <a:chOff x="6208276" y="2764034"/>
            <a:chExt cx="1422054" cy="1422054"/>
          </a:xfrm>
        </p:grpSpPr>
        <p:pic>
          <p:nvPicPr>
            <p:cNvPr id="50" name="図 49">
              <a:extLst>
                <a:ext uri="{FF2B5EF4-FFF2-40B4-BE49-F238E27FC236}">
                  <a16:creationId xmlns:a16="http://schemas.microsoft.com/office/drawing/2014/main" id="{4116D5AB-F8DA-4FF4-BF81-C2EBCE2D5AA9}"/>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08276" y="2764034"/>
              <a:ext cx="1422054" cy="1422054"/>
            </a:xfrm>
            <a:prstGeom prst="rect">
              <a:avLst/>
            </a:prstGeom>
          </p:spPr>
        </p:pic>
        <p:pic>
          <p:nvPicPr>
            <p:cNvPr id="51" name="図 50">
              <a:extLst>
                <a:ext uri="{FF2B5EF4-FFF2-40B4-BE49-F238E27FC236}">
                  <a16:creationId xmlns:a16="http://schemas.microsoft.com/office/drawing/2014/main" id="{52B35C00-A04E-4C3D-A5EA-70614D5AA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704" y="3020124"/>
              <a:ext cx="920419" cy="874398"/>
            </a:xfrm>
            <a:prstGeom prst="rect">
              <a:avLst/>
            </a:prstGeom>
          </p:spPr>
        </p:pic>
      </p:grpSp>
      <p:sp>
        <p:nvSpPr>
          <p:cNvPr id="100" name="角丸四角形 185">
            <a:extLst>
              <a:ext uri="{FF2B5EF4-FFF2-40B4-BE49-F238E27FC236}">
                <a16:creationId xmlns:a16="http://schemas.microsoft.com/office/drawing/2014/main" id="{0DCB29FF-B655-482A-986F-74E46E3C2E62}"/>
              </a:ext>
            </a:extLst>
          </p:cNvPr>
          <p:cNvSpPr/>
          <p:nvPr/>
        </p:nvSpPr>
        <p:spPr bwMode="auto">
          <a:xfrm>
            <a:off x="4575793" y="2554441"/>
            <a:ext cx="1435031" cy="498667"/>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規格書作成・提出</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角丸四角形 185">
            <a:extLst>
              <a:ext uri="{FF2B5EF4-FFF2-40B4-BE49-F238E27FC236}">
                <a16:creationId xmlns:a16="http://schemas.microsoft.com/office/drawing/2014/main" id="{0DCB29FF-B655-482A-986F-74E46E3C2E62}"/>
              </a:ext>
            </a:extLst>
          </p:cNvPr>
          <p:cNvSpPr/>
          <p:nvPr/>
        </p:nvSpPr>
        <p:spPr bwMode="auto">
          <a:xfrm>
            <a:off x="1274907" y="3489038"/>
            <a:ext cx="2144229" cy="952676"/>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④新製品・改良品については、研究所より合わせて資料が提出される。（配合、表示案、栄養成分、規格値、工程など）</a:t>
            </a:r>
            <a:endParaRPr lang="en-US"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⑤研究所より提出された資料内容に不備がないかを確認する。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26" name="グループ化 125">
            <a:extLst>
              <a:ext uri="{FF2B5EF4-FFF2-40B4-BE49-F238E27FC236}">
                <a16:creationId xmlns:a16="http://schemas.microsoft.com/office/drawing/2014/main" id="{17D6704D-9CF7-43C7-9049-14E43F269562}"/>
              </a:ext>
            </a:extLst>
          </p:cNvPr>
          <p:cNvGrpSpPr/>
          <p:nvPr/>
        </p:nvGrpSpPr>
        <p:grpSpPr>
          <a:xfrm>
            <a:off x="537856" y="6175033"/>
            <a:ext cx="440150" cy="2001036"/>
            <a:chOff x="670062" y="3978425"/>
            <a:chExt cx="252000" cy="1368000"/>
          </a:xfrm>
        </p:grpSpPr>
        <p:sp>
          <p:nvSpPr>
            <p:cNvPr id="127" name="山形 160">
              <a:extLst>
                <a:ext uri="{FF2B5EF4-FFF2-40B4-BE49-F238E27FC236}">
                  <a16:creationId xmlns:a16="http://schemas.microsoft.com/office/drawing/2014/main" id="{96502BEC-C91F-4F94-BAEB-09FE37D2DB57}"/>
                </a:ext>
              </a:extLst>
            </p:cNvPr>
            <p:cNvSpPr/>
            <p:nvPr/>
          </p:nvSpPr>
          <p:spPr bwMode="auto">
            <a:xfrm rot="5400000">
              <a:off x="112062" y="4536425"/>
              <a:ext cx="1368000" cy="252000"/>
            </a:xfrm>
            <a:prstGeom prst="chevron">
              <a:avLst/>
            </a:prstGeom>
            <a:solidFill>
              <a:srgbClr val="FFE79B"/>
            </a:solidFill>
            <a:ln w="9525" cap="flat" cmpd="sng" algn="ctr">
              <a:no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10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28" name="テキスト ボックス 127">
              <a:extLst>
                <a:ext uri="{FF2B5EF4-FFF2-40B4-BE49-F238E27FC236}">
                  <a16:creationId xmlns:a16="http://schemas.microsoft.com/office/drawing/2014/main" id="{719794E1-5FCE-4141-9550-64B7D8B3178F}"/>
                </a:ext>
              </a:extLst>
            </p:cNvPr>
            <p:cNvSpPr txBox="1"/>
            <p:nvPr/>
          </p:nvSpPr>
          <p:spPr>
            <a:xfrm>
              <a:off x="686814" y="4376702"/>
              <a:ext cx="211454" cy="784491"/>
            </a:xfrm>
            <a:prstGeom prst="rect">
              <a:avLst/>
            </a:prstGeom>
            <a:noFill/>
          </p:spPr>
          <p:txBody>
            <a:bodyPr vert="eaVert" wrap="none" rtlCol="0" anchor="ctr">
              <a:spAutoFit/>
            </a:bodyPr>
            <a:lstStyle/>
            <a:p>
              <a:pPr algn="ct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規格書作成</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47" name="グループ化 46">
            <a:extLst>
              <a:ext uri="{FF2B5EF4-FFF2-40B4-BE49-F238E27FC236}">
                <a16:creationId xmlns:a16="http://schemas.microsoft.com/office/drawing/2014/main" id="{17D6704D-9CF7-43C7-9049-14E43F269562}"/>
              </a:ext>
            </a:extLst>
          </p:cNvPr>
          <p:cNvGrpSpPr/>
          <p:nvPr/>
        </p:nvGrpSpPr>
        <p:grpSpPr>
          <a:xfrm>
            <a:off x="474781" y="8339815"/>
            <a:ext cx="553998" cy="1158611"/>
            <a:chOff x="629687" y="3978425"/>
            <a:chExt cx="332752" cy="1368000"/>
          </a:xfrm>
        </p:grpSpPr>
        <p:sp>
          <p:nvSpPr>
            <p:cNvPr id="48" name="山形 160">
              <a:extLst>
                <a:ext uri="{FF2B5EF4-FFF2-40B4-BE49-F238E27FC236}">
                  <a16:creationId xmlns:a16="http://schemas.microsoft.com/office/drawing/2014/main" id="{96502BEC-C91F-4F94-BAEB-09FE37D2DB57}"/>
                </a:ext>
              </a:extLst>
            </p:cNvPr>
            <p:cNvSpPr/>
            <p:nvPr/>
          </p:nvSpPr>
          <p:spPr bwMode="auto">
            <a:xfrm rot="5400000">
              <a:off x="112062" y="4536425"/>
              <a:ext cx="1368000" cy="252000"/>
            </a:xfrm>
            <a:prstGeom prst="chevron">
              <a:avLst/>
            </a:prstGeom>
            <a:solidFill>
              <a:srgbClr val="B1D1E3"/>
            </a:solidFill>
            <a:ln w="9525" cap="flat" cmpd="sng" algn="ctr">
              <a:no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10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719794E1-5FCE-4141-9550-64B7D8B3178F}"/>
                </a:ext>
              </a:extLst>
            </p:cNvPr>
            <p:cNvSpPr txBox="1"/>
            <p:nvPr/>
          </p:nvSpPr>
          <p:spPr>
            <a:xfrm>
              <a:off x="629687" y="4332373"/>
              <a:ext cx="332752" cy="680923"/>
            </a:xfrm>
            <a:prstGeom prst="rect">
              <a:avLst/>
            </a:prstGeom>
            <a:noFill/>
          </p:spPr>
          <p:txBody>
            <a:bodyPr vert="eaVert" wrap="none" rtlCol="0" anchor="ctr">
              <a:spAutoFit/>
            </a:bodyPr>
            <a:lstStyle/>
            <a:p>
              <a:pPr algn="ct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規格書の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活用</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36" name="角丸四角形 186">
            <a:extLst>
              <a:ext uri="{FF2B5EF4-FFF2-40B4-BE49-F238E27FC236}">
                <a16:creationId xmlns:a16="http://schemas.microsoft.com/office/drawing/2014/main" id="{C298B493-B76D-4732-8283-DA0EE77786B8}"/>
              </a:ext>
            </a:extLst>
          </p:cNvPr>
          <p:cNvSpPr/>
          <p:nvPr/>
        </p:nvSpPr>
        <p:spPr bwMode="auto">
          <a:xfrm>
            <a:off x="1243867" y="1505422"/>
            <a:ext cx="2206309" cy="910518"/>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37" name="角丸四角形 185">
            <a:extLst>
              <a:ext uri="{FF2B5EF4-FFF2-40B4-BE49-F238E27FC236}">
                <a16:creationId xmlns:a16="http://schemas.microsoft.com/office/drawing/2014/main" id="{2B810755-2E51-402B-98E1-C14054C28B5B}"/>
              </a:ext>
            </a:extLst>
          </p:cNvPr>
          <p:cNvSpPr/>
          <p:nvPr/>
        </p:nvSpPr>
        <p:spPr bwMode="auto">
          <a:xfrm>
            <a:off x="1224553" y="1541760"/>
            <a:ext cx="2244937" cy="818393"/>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spcAft>
                <a:spcPts val="0"/>
              </a:spcAft>
            </a:pPr>
            <a:r>
              <a:rPr lang="ja-JP" altLang="en-US" sz="11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rPr>
              <a:t>営業担当者より「製品規格書作成依頼書」が提出される。</a:t>
            </a:r>
            <a:endParaRPr lang="en-US" altLang="ja-JP" sz="1100" b="0" kern="100" dirty="0">
              <a:solidFill>
                <a:schemeClr val="tx1">
                  <a:lumMod val="75000"/>
                  <a:lumOff val="25000"/>
                </a:schemeClr>
              </a:solidFill>
              <a:latin typeface="Meiryo UI" panose="020B0604030504040204" pitchFamily="50" charset="-128"/>
              <a:ea typeface="Meiryo UI" panose="020B0604030504040204" pitchFamily="50" charset="-128"/>
            </a:endParaRPr>
          </a:p>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②既存品については、最新の情報に更新して提出する。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角丸四角形 227">
            <a:extLst>
              <a:ext uri="{FF2B5EF4-FFF2-40B4-BE49-F238E27FC236}">
                <a16:creationId xmlns:a16="http://schemas.microsoft.com/office/drawing/2014/main" id="{7BF44D60-7BA5-4E4C-9F0C-1EDEF227D4D1}"/>
              </a:ext>
            </a:extLst>
          </p:cNvPr>
          <p:cNvSpPr/>
          <p:nvPr/>
        </p:nvSpPr>
        <p:spPr bwMode="auto">
          <a:xfrm>
            <a:off x="1243867" y="4551818"/>
            <a:ext cx="2206309" cy="788769"/>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44" name="角丸四角形 185">
            <a:extLst>
              <a:ext uri="{FF2B5EF4-FFF2-40B4-BE49-F238E27FC236}">
                <a16:creationId xmlns:a16="http://schemas.microsoft.com/office/drawing/2014/main" id="{D40CEC93-D3C1-4FEC-A645-114FBF1AC36C}"/>
              </a:ext>
            </a:extLst>
          </p:cNvPr>
          <p:cNvSpPr/>
          <p:nvPr/>
        </p:nvSpPr>
        <p:spPr bwMode="auto">
          <a:xfrm>
            <a:off x="1265618" y="4573553"/>
            <a:ext cx="2162807" cy="711964"/>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⑥新規原材料を使用している場合は、研究所より弊社フォームでの原材料規格書の作成を原材料メーカー様に依頼する。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F384D214-BFB5-4335-AD05-8B250DCCBA39}"/>
              </a:ext>
            </a:extLst>
          </p:cNvPr>
          <p:cNvCxnSpPr/>
          <p:nvPr/>
        </p:nvCxnSpPr>
        <p:spPr bwMode="auto">
          <a:xfrm flipH="1" flipV="1">
            <a:off x="3488422" y="5413110"/>
            <a:ext cx="929150" cy="4925"/>
          </a:xfrm>
          <a:prstGeom prst="straightConnector1">
            <a:avLst/>
          </a:prstGeom>
          <a:solidFill>
            <a:schemeClr val="accent1"/>
          </a:solidFill>
          <a:ln w="190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矢印コネクタ 45">
            <a:extLst>
              <a:ext uri="{FF2B5EF4-FFF2-40B4-BE49-F238E27FC236}">
                <a16:creationId xmlns:a16="http://schemas.microsoft.com/office/drawing/2014/main" id="{028045E9-5BD8-42D6-B672-381B80B8CEEF}"/>
              </a:ext>
            </a:extLst>
          </p:cNvPr>
          <p:cNvCxnSpPr/>
          <p:nvPr/>
        </p:nvCxnSpPr>
        <p:spPr bwMode="auto">
          <a:xfrm flipV="1">
            <a:off x="3473763" y="5189152"/>
            <a:ext cx="951002" cy="3055"/>
          </a:xfrm>
          <a:prstGeom prst="straightConnector1">
            <a:avLst/>
          </a:prstGeom>
          <a:solidFill>
            <a:schemeClr val="accent1"/>
          </a:solidFill>
          <a:ln w="190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角丸四角形 185">
            <a:extLst>
              <a:ext uri="{FF2B5EF4-FFF2-40B4-BE49-F238E27FC236}">
                <a16:creationId xmlns:a16="http://schemas.microsoft.com/office/drawing/2014/main" id="{06A5B9A1-11F8-4F7B-BEBF-4848D9CE2AA7}"/>
              </a:ext>
            </a:extLst>
          </p:cNvPr>
          <p:cNvSpPr/>
          <p:nvPr/>
        </p:nvSpPr>
        <p:spPr bwMode="auto">
          <a:xfrm>
            <a:off x="4598998" y="5014548"/>
            <a:ext cx="1435031" cy="498667"/>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規格書作成・提出</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角丸四角形 227">
            <a:extLst>
              <a:ext uri="{FF2B5EF4-FFF2-40B4-BE49-F238E27FC236}">
                <a16:creationId xmlns:a16="http://schemas.microsoft.com/office/drawing/2014/main" id="{F59A4F55-6C16-4260-8B0D-75D81E8D2760}"/>
              </a:ext>
            </a:extLst>
          </p:cNvPr>
          <p:cNvSpPr/>
          <p:nvPr/>
        </p:nvSpPr>
        <p:spPr bwMode="auto">
          <a:xfrm>
            <a:off x="1243867" y="5370053"/>
            <a:ext cx="2206309" cy="610972"/>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56" name="角丸四角形 185">
            <a:extLst>
              <a:ext uri="{FF2B5EF4-FFF2-40B4-BE49-F238E27FC236}">
                <a16:creationId xmlns:a16="http://schemas.microsoft.com/office/drawing/2014/main" id="{F5617658-BDCB-41E2-9506-11744E76357D}"/>
              </a:ext>
            </a:extLst>
          </p:cNvPr>
          <p:cNvSpPr/>
          <p:nvPr/>
        </p:nvSpPr>
        <p:spPr bwMode="auto">
          <a:xfrm>
            <a:off x="1265618" y="5391787"/>
            <a:ext cx="2162807" cy="551480"/>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⑦受領した原材料規格書の内容に不備がないかを確認する。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7" name="グループ化 56">
            <a:extLst>
              <a:ext uri="{FF2B5EF4-FFF2-40B4-BE49-F238E27FC236}">
                <a16:creationId xmlns:a16="http://schemas.microsoft.com/office/drawing/2014/main" id="{FCE12C67-4D74-4C2A-B449-658434340F74}"/>
              </a:ext>
            </a:extLst>
          </p:cNvPr>
          <p:cNvGrpSpPr/>
          <p:nvPr/>
        </p:nvGrpSpPr>
        <p:grpSpPr>
          <a:xfrm>
            <a:off x="3925884" y="8793578"/>
            <a:ext cx="678752" cy="650529"/>
            <a:chOff x="6208276" y="2764034"/>
            <a:chExt cx="1422054" cy="1422054"/>
          </a:xfrm>
        </p:grpSpPr>
        <p:pic>
          <p:nvPicPr>
            <p:cNvPr id="58" name="図 57">
              <a:extLst>
                <a:ext uri="{FF2B5EF4-FFF2-40B4-BE49-F238E27FC236}">
                  <a16:creationId xmlns:a16="http://schemas.microsoft.com/office/drawing/2014/main" id="{E302C5EC-97EC-46EF-AF58-A4005B435DFF}"/>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08276" y="2764034"/>
              <a:ext cx="1422054" cy="1422054"/>
            </a:xfrm>
            <a:prstGeom prst="rect">
              <a:avLst/>
            </a:prstGeom>
          </p:spPr>
        </p:pic>
        <p:pic>
          <p:nvPicPr>
            <p:cNvPr id="59" name="図 58">
              <a:extLst>
                <a:ext uri="{FF2B5EF4-FFF2-40B4-BE49-F238E27FC236}">
                  <a16:creationId xmlns:a16="http://schemas.microsoft.com/office/drawing/2014/main" id="{BDFF06E9-EC89-44C2-80E9-BE04CB59D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704" y="3020124"/>
              <a:ext cx="920419" cy="874398"/>
            </a:xfrm>
            <a:prstGeom prst="rect">
              <a:avLst/>
            </a:prstGeom>
          </p:spPr>
        </p:pic>
      </p:grpSp>
      <p:sp>
        <p:nvSpPr>
          <p:cNvPr id="60" name="角丸四角形 227">
            <a:extLst>
              <a:ext uri="{FF2B5EF4-FFF2-40B4-BE49-F238E27FC236}">
                <a16:creationId xmlns:a16="http://schemas.microsoft.com/office/drawing/2014/main" id="{D0F67E4D-D86A-46AF-BB6C-4763BBA58E47}"/>
              </a:ext>
            </a:extLst>
          </p:cNvPr>
          <p:cNvSpPr/>
          <p:nvPr/>
        </p:nvSpPr>
        <p:spPr bwMode="auto">
          <a:xfrm>
            <a:off x="1243867" y="6039798"/>
            <a:ext cx="2206309" cy="788769"/>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1" name="角丸四角形 185">
            <a:extLst>
              <a:ext uri="{FF2B5EF4-FFF2-40B4-BE49-F238E27FC236}">
                <a16:creationId xmlns:a16="http://schemas.microsoft.com/office/drawing/2014/main" id="{88374A86-B3D3-40BD-AA29-3ECE4B2E8CE5}"/>
              </a:ext>
            </a:extLst>
          </p:cNvPr>
          <p:cNvSpPr/>
          <p:nvPr/>
        </p:nvSpPr>
        <p:spPr bwMode="auto">
          <a:xfrm>
            <a:off x="1265618" y="6061533"/>
            <a:ext cx="2162807" cy="711964"/>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⑧確認後、依頼された書式（エクセル、データーベースなど）にて製品規格書を作成する。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2" name="角丸四角形 227">
            <a:extLst>
              <a:ext uri="{FF2B5EF4-FFF2-40B4-BE49-F238E27FC236}">
                <a16:creationId xmlns:a16="http://schemas.microsoft.com/office/drawing/2014/main" id="{017BCFB3-4C3A-4B0A-94A4-96A9F6235B4B}"/>
              </a:ext>
            </a:extLst>
          </p:cNvPr>
          <p:cNvSpPr/>
          <p:nvPr/>
        </p:nvSpPr>
        <p:spPr bwMode="auto">
          <a:xfrm>
            <a:off x="1243867" y="6889031"/>
            <a:ext cx="2206309" cy="614094"/>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3" name="角丸四角形 185">
            <a:extLst>
              <a:ext uri="{FF2B5EF4-FFF2-40B4-BE49-F238E27FC236}">
                <a16:creationId xmlns:a16="http://schemas.microsoft.com/office/drawing/2014/main" id="{BC6B7A4D-67BF-40CA-9D3D-D5BF8291D2A5}"/>
              </a:ext>
            </a:extLst>
          </p:cNvPr>
          <p:cNvSpPr/>
          <p:nvPr/>
        </p:nvSpPr>
        <p:spPr bwMode="auto">
          <a:xfrm>
            <a:off x="1232925" y="6910765"/>
            <a:ext cx="2228192" cy="544666"/>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⑨作成した内容に不備がないかを確認し第三者にも確認してもらう。</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4" name="角丸四角形 227">
            <a:extLst>
              <a:ext uri="{FF2B5EF4-FFF2-40B4-BE49-F238E27FC236}">
                <a16:creationId xmlns:a16="http://schemas.microsoft.com/office/drawing/2014/main" id="{543581B7-1F7A-456B-929F-913224B887AA}"/>
              </a:ext>
            </a:extLst>
          </p:cNvPr>
          <p:cNvSpPr/>
          <p:nvPr/>
        </p:nvSpPr>
        <p:spPr bwMode="auto">
          <a:xfrm>
            <a:off x="1243867" y="7549205"/>
            <a:ext cx="2206309" cy="596110"/>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5" name="角丸四角形 185">
            <a:extLst>
              <a:ext uri="{FF2B5EF4-FFF2-40B4-BE49-F238E27FC236}">
                <a16:creationId xmlns:a16="http://schemas.microsoft.com/office/drawing/2014/main" id="{2FCFDEE8-9CE3-481B-9FDE-FB9CEA7A5E52}"/>
              </a:ext>
            </a:extLst>
          </p:cNvPr>
          <p:cNvSpPr/>
          <p:nvPr/>
        </p:nvSpPr>
        <p:spPr bwMode="auto">
          <a:xfrm>
            <a:off x="1265618" y="7570939"/>
            <a:ext cx="2162807" cy="596109"/>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⑩不備がなければ営業担当者に提出する。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6" name="角丸四角形 227">
            <a:extLst>
              <a:ext uri="{FF2B5EF4-FFF2-40B4-BE49-F238E27FC236}">
                <a16:creationId xmlns:a16="http://schemas.microsoft.com/office/drawing/2014/main" id="{80B2B919-8865-489B-8697-3DE8651CA6DF}"/>
              </a:ext>
            </a:extLst>
          </p:cNvPr>
          <p:cNvSpPr/>
          <p:nvPr/>
        </p:nvSpPr>
        <p:spPr bwMode="auto">
          <a:xfrm>
            <a:off x="1243867" y="8176069"/>
            <a:ext cx="2206309" cy="596110"/>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7" name="角丸四角形 185">
            <a:extLst>
              <a:ext uri="{FF2B5EF4-FFF2-40B4-BE49-F238E27FC236}">
                <a16:creationId xmlns:a16="http://schemas.microsoft.com/office/drawing/2014/main" id="{B2098981-D2BE-453C-9F72-1388924FB0C8}"/>
              </a:ext>
            </a:extLst>
          </p:cNvPr>
          <p:cNvSpPr/>
          <p:nvPr/>
        </p:nvSpPr>
        <p:spPr bwMode="auto">
          <a:xfrm>
            <a:off x="1265618" y="8197803"/>
            <a:ext cx="2162807" cy="596109"/>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⑪営業担当者より得意先様に製品規格書を提出する。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8" name="角丸四角形 227">
            <a:extLst>
              <a:ext uri="{FF2B5EF4-FFF2-40B4-BE49-F238E27FC236}">
                <a16:creationId xmlns:a16="http://schemas.microsoft.com/office/drawing/2014/main" id="{BD806FFD-BC62-45F2-8402-4BE8335874EB}"/>
              </a:ext>
            </a:extLst>
          </p:cNvPr>
          <p:cNvSpPr/>
          <p:nvPr/>
        </p:nvSpPr>
        <p:spPr bwMode="auto">
          <a:xfrm>
            <a:off x="1243867" y="8849828"/>
            <a:ext cx="2206309" cy="648598"/>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9" name="角丸四角形 185">
            <a:extLst>
              <a:ext uri="{FF2B5EF4-FFF2-40B4-BE49-F238E27FC236}">
                <a16:creationId xmlns:a16="http://schemas.microsoft.com/office/drawing/2014/main" id="{9BF36A24-1BEE-469E-83E7-B4AA45C2B8B0}"/>
              </a:ext>
            </a:extLst>
          </p:cNvPr>
          <p:cNvSpPr/>
          <p:nvPr/>
        </p:nvSpPr>
        <p:spPr bwMode="auto">
          <a:xfrm>
            <a:off x="1265618" y="8871562"/>
            <a:ext cx="2162807" cy="596109"/>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⑫提出した製品規格書は、データー・紙ベース（社印押印したもの）で所定の場所に保管する。</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0" name="角丸四角形 185">
            <a:extLst>
              <a:ext uri="{FF2B5EF4-FFF2-40B4-BE49-F238E27FC236}">
                <a16:creationId xmlns:a16="http://schemas.microsoft.com/office/drawing/2014/main" id="{B1A868E3-700F-490C-9A5B-AD6A4704E1D7}"/>
              </a:ext>
            </a:extLst>
          </p:cNvPr>
          <p:cNvSpPr/>
          <p:nvPr/>
        </p:nvSpPr>
        <p:spPr bwMode="auto">
          <a:xfrm>
            <a:off x="4527656" y="9050078"/>
            <a:ext cx="1955318" cy="498667"/>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Aft>
                <a:spcPts val="0"/>
              </a:spcAft>
            </a:pPr>
            <a:r>
              <a:rPr lang="en-US"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b="0" kern="100" dirty="0" err="1">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BtoB</a:t>
            </a: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プラットフォーム規格書　　</a:t>
            </a:r>
            <a:endParaRPr lang="en-US"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で対応</a:t>
            </a:r>
            <a:endParaRPr lang="ja-JP" altLang="ja-JP" sz="1100" b="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右中かっこ 2"/>
          <p:cNvSpPr/>
          <p:nvPr/>
        </p:nvSpPr>
        <p:spPr bwMode="auto">
          <a:xfrm>
            <a:off x="3645024" y="5962683"/>
            <a:ext cx="144016" cy="223512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12A107B-504D-C40D-111E-5A986A99C155}"/>
              </a:ext>
            </a:extLst>
          </p:cNvPr>
          <p:cNvSpPr txBox="1"/>
          <p:nvPr/>
        </p:nvSpPr>
        <p:spPr>
          <a:xfrm>
            <a:off x="-9520" y="128455"/>
            <a:ext cx="461665" cy="540147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サンプル⑨「規格書作成・社内規格書運用フロー」</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F8C8EB6-F266-5D56-A494-D0EDF17D2DDC}"/>
              </a:ext>
            </a:extLst>
          </p:cNvPr>
          <p:cNvSpPr txBox="1"/>
          <p:nvPr/>
        </p:nvSpPr>
        <p:spPr>
          <a:xfrm>
            <a:off x="6419538" y="4543510"/>
            <a:ext cx="461665" cy="540147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サンプル⑨「規格書作成・社内規格書運用フロー」</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90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7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8A0F7019-8F90-4EE8-8DF5-004BBE88359E}"/>
              </a:ext>
            </a:extLst>
          </p:cNvPr>
          <p:cNvPicPr>
            <a:picLocks noChangeAspect="1"/>
          </p:cNvPicPr>
          <p:nvPr/>
        </p:nvPicPr>
        <p:blipFill>
          <a:blip r:embed="rId2"/>
          <a:stretch>
            <a:fillRect/>
          </a:stretch>
        </p:blipFill>
        <p:spPr>
          <a:xfrm>
            <a:off x="556862" y="2817030"/>
            <a:ext cx="1121761" cy="1127858"/>
          </a:xfrm>
          <a:prstGeom prst="rect">
            <a:avLst/>
          </a:prstGeom>
        </p:spPr>
      </p:pic>
      <p:pic>
        <p:nvPicPr>
          <p:cNvPr id="41" name="Picture 4">
            <a:extLst>
              <a:ext uri="{FF2B5EF4-FFF2-40B4-BE49-F238E27FC236}">
                <a16:creationId xmlns:a16="http://schemas.microsoft.com/office/drawing/2014/main" id="{162B6820-1605-4362-9B9A-8FE527B7FE0E}"/>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311413" y="269905"/>
            <a:ext cx="180020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A7F3AB3E-12B8-44C3-A343-720562E95BE6}"/>
              </a:ext>
            </a:extLst>
          </p:cNvP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a:stretch/>
        </p:blipFill>
        <p:spPr bwMode="auto">
          <a:xfrm>
            <a:off x="4527202" y="5641495"/>
            <a:ext cx="180020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E1CBE4D-9FAB-45B5-BCC3-13FD972FDD0F}"/>
              </a:ext>
            </a:extLst>
          </p:cNvPr>
          <p:cNvPicPr>
            <a:picLocks noChangeAspect="1" noChangeArrowheads="1"/>
          </p:cNvPicPr>
          <p:nvPr/>
        </p:nvPicPr>
        <p:blipFill rotWithShape="1">
          <a:blip r:embed="rId5" cstate="print">
            <a:lum bright="70000" contrast="-70000"/>
            <a:extLst>
              <a:ext uri="{28A0092B-C50C-407E-A947-70E740481C1C}">
                <a14:useLocalDpi xmlns:a14="http://schemas.microsoft.com/office/drawing/2010/main" val="0"/>
              </a:ext>
            </a:extLst>
          </a:blip>
          <a:srcRect/>
          <a:stretch/>
        </p:blipFill>
        <p:spPr bwMode="auto">
          <a:xfrm>
            <a:off x="5115158" y="3129161"/>
            <a:ext cx="765541" cy="71203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8252B9D-2B3A-4D71-8EC4-3090BA4A1218}"/>
              </a:ext>
            </a:extLst>
          </p:cNvPr>
          <p:cNvSpPr txBox="1"/>
          <p:nvPr/>
        </p:nvSpPr>
        <p:spPr>
          <a:xfrm>
            <a:off x="-23867" y="114042"/>
            <a:ext cx="461665" cy="447814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サンプル①「規格書マスタ：社内ルール」</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F237207-DBD3-4F26-AFEB-5B5B6E7C1A8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5625" y="7513039"/>
            <a:ext cx="1800200" cy="1606158"/>
          </a:xfrm>
          <a:prstGeom prst="rect">
            <a:avLst/>
          </a:prstGeom>
          <a:effectLst>
            <a:outerShdw blurRad="50800" dist="38100" dir="2700000" algn="tl" rotWithShape="0">
              <a:prstClr val="black">
                <a:alpha val="40000"/>
              </a:prstClr>
            </a:outerShdw>
          </a:effectLst>
        </p:spPr>
      </p:pic>
      <p:grpSp>
        <p:nvGrpSpPr>
          <p:cNvPr id="9" name="グループ化 8">
            <a:extLst>
              <a:ext uri="{FF2B5EF4-FFF2-40B4-BE49-F238E27FC236}">
                <a16:creationId xmlns:a16="http://schemas.microsoft.com/office/drawing/2014/main" id="{1631D8D0-FD8D-430C-B9E8-032C6D747E8E}"/>
              </a:ext>
            </a:extLst>
          </p:cNvPr>
          <p:cNvGrpSpPr/>
          <p:nvPr/>
        </p:nvGrpSpPr>
        <p:grpSpPr>
          <a:xfrm>
            <a:off x="2577007" y="7329262"/>
            <a:ext cx="3555363" cy="1789929"/>
            <a:chOff x="-5298193" y="6202099"/>
            <a:chExt cx="3555363" cy="1524020"/>
          </a:xfrm>
        </p:grpSpPr>
        <p:sp>
          <p:nvSpPr>
            <p:cNvPr id="10" name="角丸四角形吹き出し 10">
              <a:extLst>
                <a:ext uri="{FF2B5EF4-FFF2-40B4-BE49-F238E27FC236}">
                  <a16:creationId xmlns:a16="http://schemas.microsoft.com/office/drawing/2014/main" id="{1B9D490B-AC17-4BE4-983A-63D438CE78E5}"/>
                </a:ext>
              </a:extLst>
            </p:cNvPr>
            <p:cNvSpPr/>
            <p:nvPr/>
          </p:nvSpPr>
          <p:spPr bwMode="auto">
            <a:xfrm>
              <a:off x="-5298193" y="6681192"/>
              <a:ext cx="3555363" cy="1044927"/>
            </a:xfrm>
            <a:custGeom>
              <a:avLst/>
              <a:gdLst>
                <a:gd name="connsiteX0" fmla="*/ 0 w 4034408"/>
                <a:gd name="connsiteY0" fmla="*/ 262374 h 1574210"/>
                <a:gd name="connsiteX1" fmla="*/ 262374 w 4034408"/>
                <a:gd name="connsiteY1" fmla="*/ 0 h 1574210"/>
                <a:gd name="connsiteX2" fmla="*/ 672401 w 4034408"/>
                <a:gd name="connsiteY2" fmla="*/ 0 h 1574210"/>
                <a:gd name="connsiteX3" fmla="*/ 672401 w 4034408"/>
                <a:gd name="connsiteY3" fmla="*/ 0 h 1574210"/>
                <a:gd name="connsiteX4" fmla="*/ 1681003 w 4034408"/>
                <a:gd name="connsiteY4" fmla="*/ 0 h 1574210"/>
                <a:gd name="connsiteX5" fmla="*/ 3772034 w 4034408"/>
                <a:gd name="connsiteY5" fmla="*/ 0 h 1574210"/>
                <a:gd name="connsiteX6" fmla="*/ 4034408 w 4034408"/>
                <a:gd name="connsiteY6" fmla="*/ 262374 h 1574210"/>
                <a:gd name="connsiteX7" fmla="*/ 4034408 w 4034408"/>
                <a:gd name="connsiteY7" fmla="*/ 918289 h 1574210"/>
                <a:gd name="connsiteX8" fmla="*/ 4034408 w 4034408"/>
                <a:gd name="connsiteY8" fmla="*/ 918289 h 1574210"/>
                <a:gd name="connsiteX9" fmla="*/ 4034408 w 4034408"/>
                <a:gd name="connsiteY9" fmla="*/ 1311842 h 1574210"/>
                <a:gd name="connsiteX10" fmla="*/ 4034408 w 4034408"/>
                <a:gd name="connsiteY10" fmla="*/ 1311836 h 1574210"/>
                <a:gd name="connsiteX11" fmla="*/ 3772034 w 4034408"/>
                <a:gd name="connsiteY11" fmla="*/ 1574210 h 1574210"/>
                <a:gd name="connsiteX12" fmla="*/ 1681003 w 4034408"/>
                <a:gd name="connsiteY12" fmla="*/ 1574210 h 1574210"/>
                <a:gd name="connsiteX13" fmla="*/ 672401 w 4034408"/>
                <a:gd name="connsiteY13" fmla="*/ 1574210 h 1574210"/>
                <a:gd name="connsiteX14" fmla="*/ 672401 w 4034408"/>
                <a:gd name="connsiteY14" fmla="*/ 1574210 h 1574210"/>
                <a:gd name="connsiteX15" fmla="*/ 262374 w 4034408"/>
                <a:gd name="connsiteY15" fmla="*/ 1574210 h 1574210"/>
                <a:gd name="connsiteX16" fmla="*/ 0 w 4034408"/>
                <a:gd name="connsiteY16" fmla="*/ 1311836 h 1574210"/>
                <a:gd name="connsiteX17" fmla="*/ 0 w 4034408"/>
                <a:gd name="connsiteY17" fmla="*/ 1311842 h 1574210"/>
                <a:gd name="connsiteX18" fmla="*/ -350792 w 4034408"/>
                <a:gd name="connsiteY18" fmla="*/ 1286381 h 1574210"/>
                <a:gd name="connsiteX19" fmla="*/ 0 w 4034408"/>
                <a:gd name="connsiteY19" fmla="*/ 918289 h 1574210"/>
                <a:gd name="connsiteX20" fmla="*/ 0 w 4034408"/>
                <a:gd name="connsiteY20" fmla="*/ 262374 h 1574210"/>
                <a:gd name="connsiteX0" fmla="*/ 350792 w 4385200"/>
                <a:gd name="connsiteY0" fmla="*/ 262374 h 1574210"/>
                <a:gd name="connsiteX1" fmla="*/ 613166 w 4385200"/>
                <a:gd name="connsiteY1" fmla="*/ 0 h 1574210"/>
                <a:gd name="connsiteX2" fmla="*/ 1023193 w 4385200"/>
                <a:gd name="connsiteY2" fmla="*/ 0 h 1574210"/>
                <a:gd name="connsiteX3" fmla="*/ 1023193 w 4385200"/>
                <a:gd name="connsiteY3" fmla="*/ 0 h 1574210"/>
                <a:gd name="connsiteX4" fmla="*/ 2031795 w 4385200"/>
                <a:gd name="connsiteY4" fmla="*/ 0 h 1574210"/>
                <a:gd name="connsiteX5" fmla="*/ 4122826 w 4385200"/>
                <a:gd name="connsiteY5" fmla="*/ 0 h 1574210"/>
                <a:gd name="connsiteX6" fmla="*/ 4385200 w 4385200"/>
                <a:gd name="connsiteY6" fmla="*/ 262374 h 1574210"/>
                <a:gd name="connsiteX7" fmla="*/ 4385200 w 4385200"/>
                <a:gd name="connsiteY7" fmla="*/ 918289 h 1574210"/>
                <a:gd name="connsiteX8" fmla="*/ 4385200 w 4385200"/>
                <a:gd name="connsiteY8" fmla="*/ 918289 h 1574210"/>
                <a:gd name="connsiteX9" fmla="*/ 4385200 w 4385200"/>
                <a:gd name="connsiteY9" fmla="*/ 1311842 h 1574210"/>
                <a:gd name="connsiteX10" fmla="*/ 4385200 w 4385200"/>
                <a:gd name="connsiteY10" fmla="*/ 1311836 h 1574210"/>
                <a:gd name="connsiteX11" fmla="*/ 4122826 w 4385200"/>
                <a:gd name="connsiteY11" fmla="*/ 1574210 h 1574210"/>
                <a:gd name="connsiteX12" fmla="*/ 2031795 w 4385200"/>
                <a:gd name="connsiteY12" fmla="*/ 1574210 h 1574210"/>
                <a:gd name="connsiteX13" fmla="*/ 1023193 w 4385200"/>
                <a:gd name="connsiteY13" fmla="*/ 1574210 h 1574210"/>
                <a:gd name="connsiteX14" fmla="*/ 1023193 w 4385200"/>
                <a:gd name="connsiteY14" fmla="*/ 1574210 h 1574210"/>
                <a:gd name="connsiteX15" fmla="*/ 613166 w 4385200"/>
                <a:gd name="connsiteY15" fmla="*/ 1574210 h 1574210"/>
                <a:gd name="connsiteX16" fmla="*/ 350792 w 4385200"/>
                <a:gd name="connsiteY16" fmla="*/ 1311836 h 1574210"/>
                <a:gd name="connsiteX17" fmla="*/ 350792 w 4385200"/>
                <a:gd name="connsiteY17" fmla="*/ 1311842 h 1574210"/>
                <a:gd name="connsiteX18" fmla="*/ 0 w 4385200"/>
                <a:gd name="connsiteY18" fmla="*/ 1286381 h 1574210"/>
                <a:gd name="connsiteX19" fmla="*/ 315622 w 4385200"/>
                <a:gd name="connsiteY19" fmla="*/ 1070689 h 1574210"/>
                <a:gd name="connsiteX20" fmla="*/ 350792 w 4385200"/>
                <a:gd name="connsiteY20" fmla="*/ 262374 h 1574210"/>
                <a:gd name="connsiteX0" fmla="*/ 350792 w 4385200"/>
                <a:gd name="connsiteY0" fmla="*/ 262374 h 1574210"/>
                <a:gd name="connsiteX1" fmla="*/ 613166 w 4385200"/>
                <a:gd name="connsiteY1" fmla="*/ 0 h 1574210"/>
                <a:gd name="connsiteX2" fmla="*/ 1023193 w 4385200"/>
                <a:gd name="connsiteY2" fmla="*/ 0 h 1574210"/>
                <a:gd name="connsiteX3" fmla="*/ 1023193 w 4385200"/>
                <a:gd name="connsiteY3" fmla="*/ 0 h 1574210"/>
                <a:gd name="connsiteX4" fmla="*/ 2031795 w 4385200"/>
                <a:gd name="connsiteY4" fmla="*/ 0 h 1574210"/>
                <a:gd name="connsiteX5" fmla="*/ 4122826 w 4385200"/>
                <a:gd name="connsiteY5" fmla="*/ 0 h 1574210"/>
                <a:gd name="connsiteX6" fmla="*/ 4385200 w 4385200"/>
                <a:gd name="connsiteY6" fmla="*/ 262374 h 1574210"/>
                <a:gd name="connsiteX7" fmla="*/ 4385200 w 4385200"/>
                <a:gd name="connsiteY7" fmla="*/ 918289 h 1574210"/>
                <a:gd name="connsiteX8" fmla="*/ 4385200 w 4385200"/>
                <a:gd name="connsiteY8" fmla="*/ 918289 h 1574210"/>
                <a:gd name="connsiteX9" fmla="*/ 4385200 w 4385200"/>
                <a:gd name="connsiteY9" fmla="*/ 1311842 h 1574210"/>
                <a:gd name="connsiteX10" fmla="*/ 4385200 w 4385200"/>
                <a:gd name="connsiteY10" fmla="*/ 1311836 h 1574210"/>
                <a:gd name="connsiteX11" fmla="*/ 4122826 w 4385200"/>
                <a:gd name="connsiteY11" fmla="*/ 1574210 h 1574210"/>
                <a:gd name="connsiteX12" fmla="*/ 2031795 w 4385200"/>
                <a:gd name="connsiteY12" fmla="*/ 1574210 h 1574210"/>
                <a:gd name="connsiteX13" fmla="*/ 1023193 w 4385200"/>
                <a:gd name="connsiteY13" fmla="*/ 1574210 h 1574210"/>
                <a:gd name="connsiteX14" fmla="*/ 1023193 w 4385200"/>
                <a:gd name="connsiteY14" fmla="*/ 1574210 h 1574210"/>
                <a:gd name="connsiteX15" fmla="*/ 613166 w 4385200"/>
                <a:gd name="connsiteY15" fmla="*/ 1574210 h 1574210"/>
                <a:gd name="connsiteX16" fmla="*/ 350792 w 4385200"/>
                <a:gd name="connsiteY16" fmla="*/ 1311836 h 1574210"/>
                <a:gd name="connsiteX17" fmla="*/ 362516 w 4385200"/>
                <a:gd name="connsiteY17" fmla="*/ 1241504 h 1574210"/>
                <a:gd name="connsiteX18" fmla="*/ 0 w 4385200"/>
                <a:gd name="connsiteY18" fmla="*/ 1286381 h 1574210"/>
                <a:gd name="connsiteX19" fmla="*/ 315622 w 4385200"/>
                <a:gd name="connsiteY19" fmla="*/ 1070689 h 1574210"/>
                <a:gd name="connsiteX20" fmla="*/ 350792 w 4385200"/>
                <a:gd name="connsiteY20" fmla="*/ 262374 h 1574210"/>
                <a:gd name="connsiteX0" fmla="*/ 350792 w 4385200"/>
                <a:gd name="connsiteY0" fmla="*/ 262374 h 1574210"/>
                <a:gd name="connsiteX1" fmla="*/ 613166 w 4385200"/>
                <a:gd name="connsiteY1" fmla="*/ 0 h 1574210"/>
                <a:gd name="connsiteX2" fmla="*/ 1023193 w 4385200"/>
                <a:gd name="connsiteY2" fmla="*/ 0 h 1574210"/>
                <a:gd name="connsiteX3" fmla="*/ 1023193 w 4385200"/>
                <a:gd name="connsiteY3" fmla="*/ 0 h 1574210"/>
                <a:gd name="connsiteX4" fmla="*/ 2031795 w 4385200"/>
                <a:gd name="connsiteY4" fmla="*/ 0 h 1574210"/>
                <a:gd name="connsiteX5" fmla="*/ 4122826 w 4385200"/>
                <a:gd name="connsiteY5" fmla="*/ 0 h 1574210"/>
                <a:gd name="connsiteX6" fmla="*/ 4385200 w 4385200"/>
                <a:gd name="connsiteY6" fmla="*/ 262374 h 1574210"/>
                <a:gd name="connsiteX7" fmla="*/ 4385200 w 4385200"/>
                <a:gd name="connsiteY7" fmla="*/ 918289 h 1574210"/>
                <a:gd name="connsiteX8" fmla="*/ 4385200 w 4385200"/>
                <a:gd name="connsiteY8" fmla="*/ 918289 h 1574210"/>
                <a:gd name="connsiteX9" fmla="*/ 4385200 w 4385200"/>
                <a:gd name="connsiteY9" fmla="*/ 1311842 h 1574210"/>
                <a:gd name="connsiteX10" fmla="*/ 4385200 w 4385200"/>
                <a:gd name="connsiteY10" fmla="*/ 1311836 h 1574210"/>
                <a:gd name="connsiteX11" fmla="*/ 4122826 w 4385200"/>
                <a:gd name="connsiteY11" fmla="*/ 1574210 h 1574210"/>
                <a:gd name="connsiteX12" fmla="*/ 2031795 w 4385200"/>
                <a:gd name="connsiteY12" fmla="*/ 1574210 h 1574210"/>
                <a:gd name="connsiteX13" fmla="*/ 1023193 w 4385200"/>
                <a:gd name="connsiteY13" fmla="*/ 1574210 h 1574210"/>
                <a:gd name="connsiteX14" fmla="*/ 1023193 w 4385200"/>
                <a:gd name="connsiteY14" fmla="*/ 1574210 h 1574210"/>
                <a:gd name="connsiteX15" fmla="*/ 613166 w 4385200"/>
                <a:gd name="connsiteY15" fmla="*/ 1574210 h 1574210"/>
                <a:gd name="connsiteX16" fmla="*/ 350792 w 4385200"/>
                <a:gd name="connsiteY16" fmla="*/ 1311836 h 1574210"/>
                <a:gd name="connsiteX17" fmla="*/ 362516 w 4385200"/>
                <a:gd name="connsiteY17" fmla="*/ 1241504 h 1574210"/>
                <a:gd name="connsiteX18" fmla="*/ 0 w 4385200"/>
                <a:gd name="connsiteY18" fmla="*/ 1286381 h 1574210"/>
                <a:gd name="connsiteX19" fmla="*/ 339069 w 4385200"/>
                <a:gd name="connsiteY19" fmla="*/ 1070689 h 1574210"/>
                <a:gd name="connsiteX20" fmla="*/ 350792 w 4385200"/>
                <a:gd name="connsiteY20" fmla="*/ 262374 h 1574210"/>
                <a:gd name="connsiteX0" fmla="*/ 266872 w 4301280"/>
                <a:gd name="connsiteY0" fmla="*/ 262374 h 1574210"/>
                <a:gd name="connsiteX1" fmla="*/ 529246 w 4301280"/>
                <a:gd name="connsiteY1" fmla="*/ 0 h 1574210"/>
                <a:gd name="connsiteX2" fmla="*/ 939273 w 4301280"/>
                <a:gd name="connsiteY2" fmla="*/ 0 h 1574210"/>
                <a:gd name="connsiteX3" fmla="*/ 939273 w 4301280"/>
                <a:gd name="connsiteY3" fmla="*/ 0 h 1574210"/>
                <a:gd name="connsiteX4" fmla="*/ 1947875 w 4301280"/>
                <a:gd name="connsiteY4" fmla="*/ 0 h 1574210"/>
                <a:gd name="connsiteX5" fmla="*/ 4038906 w 4301280"/>
                <a:gd name="connsiteY5" fmla="*/ 0 h 1574210"/>
                <a:gd name="connsiteX6" fmla="*/ 4301280 w 4301280"/>
                <a:gd name="connsiteY6" fmla="*/ 262374 h 1574210"/>
                <a:gd name="connsiteX7" fmla="*/ 4301280 w 4301280"/>
                <a:gd name="connsiteY7" fmla="*/ 918289 h 1574210"/>
                <a:gd name="connsiteX8" fmla="*/ 4301280 w 4301280"/>
                <a:gd name="connsiteY8" fmla="*/ 918289 h 1574210"/>
                <a:gd name="connsiteX9" fmla="*/ 4301280 w 4301280"/>
                <a:gd name="connsiteY9" fmla="*/ 1311842 h 1574210"/>
                <a:gd name="connsiteX10" fmla="*/ 4301280 w 4301280"/>
                <a:gd name="connsiteY10" fmla="*/ 1311836 h 1574210"/>
                <a:gd name="connsiteX11" fmla="*/ 4038906 w 4301280"/>
                <a:gd name="connsiteY11" fmla="*/ 1574210 h 1574210"/>
                <a:gd name="connsiteX12" fmla="*/ 1947875 w 4301280"/>
                <a:gd name="connsiteY12" fmla="*/ 1574210 h 1574210"/>
                <a:gd name="connsiteX13" fmla="*/ 939273 w 4301280"/>
                <a:gd name="connsiteY13" fmla="*/ 1574210 h 1574210"/>
                <a:gd name="connsiteX14" fmla="*/ 939273 w 4301280"/>
                <a:gd name="connsiteY14" fmla="*/ 1574210 h 1574210"/>
                <a:gd name="connsiteX15" fmla="*/ 529246 w 4301280"/>
                <a:gd name="connsiteY15" fmla="*/ 1574210 h 1574210"/>
                <a:gd name="connsiteX16" fmla="*/ 266872 w 4301280"/>
                <a:gd name="connsiteY16" fmla="*/ 1311836 h 1574210"/>
                <a:gd name="connsiteX17" fmla="*/ 278596 w 4301280"/>
                <a:gd name="connsiteY17" fmla="*/ 1241504 h 1574210"/>
                <a:gd name="connsiteX18" fmla="*/ 0 w 4301280"/>
                <a:gd name="connsiteY18" fmla="*/ 1434511 h 1574210"/>
                <a:gd name="connsiteX19" fmla="*/ 255149 w 4301280"/>
                <a:gd name="connsiteY19" fmla="*/ 1070689 h 1574210"/>
                <a:gd name="connsiteX20" fmla="*/ 266872 w 4301280"/>
                <a:gd name="connsiteY20" fmla="*/ 262374 h 1574210"/>
                <a:gd name="connsiteX0" fmla="*/ 302837 w 4337245"/>
                <a:gd name="connsiteY0" fmla="*/ 262374 h 1574210"/>
                <a:gd name="connsiteX1" fmla="*/ 565211 w 4337245"/>
                <a:gd name="connsiteY1" fmla="*/ 0 h 1574210"/>
                <a:gd name="connsiteX2" fmla="*/ 975238 w 4337245"/>
                <a:gd name="connsiteY2" fmla="*/ 0 h 1574210"/>
                <a:gd name="connsiteX3" fmla="*/ 975238 w 4337245"/>
                <a:gd name="connsiteY3" fmla="*/ 0 h 1574210"/>
                <a:gd name="connsiteX4" fmla="*/ 1983840 w 4337245"/>
                <a:gd name="connsiteY4" fmla="*/ 0 h 1574210"/>
                <a:gd name="connsiteX5" fmla="*/ 4074871 w 4337245"/>
                <a:gd name="connsiteY5" fmla="*/ 0 h 1574210"/>
                <a:gd name="connsiteX6" fmla="*/ 4337245 w 4337245"/>
                <a:gd name="connsiteY6" fmla="*/ 262374 h 1574210"/>
                <a:gd name="connsiteX7" fmla="*/ 4337245 w 4337245"/>
                <a:gd name="connsiteY7" fmla="*/ 918289 h 1574210"/>
                <a:gd name="connsiteX8" fmla="*/ 4337245 w 4337245"/>
                <a:gd name="connsiteY8" fmla="*/ 918289 h 1574210"/>
                <a:gd name="connsiteX9" fmla="*/ 4337245 w 4337245"/>
                <a:gd name="connsiteY9" fmla="*/ 1311842 h 1574210"/>
                <a:gd name="connsiteX10" fmla="*/ 4337245 w 4337245"/>
                <a:gd name="connsiteY10" fmla="*/ 1311836 h 1574210"/>
                <a:gd name="connsiteX11" fmla="*/ 4074871 w 4337245"/>
                <a:gd name="connsiteY11" fmla="*/ 1574210 h 1574210"/>
                <a:gd name="connsiteX12" fmla="*/ 1983840 w 4337245"/>
                <a:gd name="connsiteY12" fmla="*/ 1574210 h 1574210"/>
                <a:gd name="connsiteX13" fmla="*/ 975238 w 4337245"/>
                <a:gd name="connsiteY13" fmla="*/ 1574210 h 1574210"/>
                <a:gd name="connsiteX14" fmla="*/ 975238 w 4337245"/>
                <a:gd name="connsiteY14" fmla="*/ 1574210 h 1574210"/>
                <a:gd name="connsiteX15" fmla="*/ 565211 w 4337245"/>
                <a:gd name="connsiteY15" fmla="*/ 1574210 h 1574210"/>
                <a:gd name="connsiteX16" fmla="*/ 302837 w 4337245"/>
                <a:gd name="connsiteY16" fmla="*/ 1311836 h 1574210"/>
                <a:gd name="connsiteX17" fmla="*/ 314561 w 4337245"/>
                <a:gd name="connsiteY17" fmla="*/ 1241504 h 1574210"/>
                <a:gd name="connsiteX18" fmla="*/ 0 w 4337245"/>
                <a:gd name="connsiteY18" fmla="*/ 1274987 h 1574210"/>
                <a:gd name="connsiteX19" fmla="*/ 291114 w 4337245"/>
                <a:gd name="connsiteY19" fmla="*/ 1070689 h 1574210"/>
                <a:gd name="connsiteX20" fmla="*/ 302837 w 4337245"/>
                <a:gd name="connsiteY20" fmla="*/ 262374 h 1574210"/>
                <a:gd name="connsiteX0" fmla="*/ 314376 w 4348784"/>
                <a:gd name="connsiteY0" fmla="*/ 262374 h 1574210"/>
                <a:gd name="connsiteX1" fmla="*/ 576750 w 4348784"/>
                <a:gd name="connsiteY1" fmla="*/ 0 h 1574210"/>
                <a:gd name="connsiteX2" fmla="*/ 986777 w 4348784"/>
                <a:gd name="connsiteY2" fmla="*/ 0 h 1574210"/>
                <a:gd name="connsiteX3" fmla="*/ 986777 w 4348784"/>
                <a:gd name="connsiteY3" fmla="*/ 0 h 1574210"/>
                <a:gd name="connsiteX4" fmla="*/ 1995379 w 4348784"/>
                <a:gd name="connsiteY4" fmla="*/ 0 h 1574210"/>
                <a:gd name="connsiteX5" fmla="*/ 4086410 w 4348784"/>
                <a:gd name="connsiteY5" fmla="*/ 0 h 1574210"/>
                <a:gd name="connsiteX6" fmla="*/ 4348784 w 4348784"/>
                <a:gd name="connsiteY6" fmla="*/ 262374 h 1574210"/>
                <a:gd name="connsiteX7" fmla="*/ 4348784 w 4348784"/>
                <a:gd name="connsiteY7" fmla="*/ 918289 h 1574210"/>
                <a:gd name="connsiteX8" fmla="*/ 4348784 w 4348784"/>
                <a:gd name="connsiteY8" fmla="*/ 918289 h 1574210"/>
                <a:gd name="connsiteX9" fmla="*/ 4348784 w 4348784"/>
                <a:gd name="connsiteY9" fmla="*/ 1311842 h 1574210"/>
                <a:gd name="connsiteX10" fmla="*/ 4348784 w 4348784"/>
                <a:gd name="connsiteY10" fmla="*/ 1311836 h 1574210"/>
                <a:gd name="connsiteX11" fmla="*/ 4086410 w 4348784"/>
                <a:gd name="connsiteY11" fmla="*/ 1574210 h 1574210"/>
                <a:gd name="connsiteX12" fmla="*/ 1995379 w 4348784"/>
                <a:gd name="connsiteY12" fmla="*/ 1574210 h 1574210"/>
                <a:gd name="connsiteX13" fmla="*/ 986777 w 4348784"/>
                <a:gd name="connsiteY13" fmla="*/ 1574210 h 1574210"/>
                <a:gd name="connsiteX14" fmla="*/ 986777 w 4348784"/>
                <a:gd name="connsiteY14" fmla="*/ 1574210 h 1574210"/>
                <a:gd name="connsiteX15" fmla="*/ 576750 w 4348784"/>
                <a:gd name="connsiteY15" fmla="*/ 1574210 h 1574210"/>
                <a:gd name="connsiteX16" fmla="*/ 314376 w 4348784"/>
                <a:gd name="connsiteY16" fmla="*/ 1311836 h 1574210"/>
                <a:gd name="connsiteX17" fmla="*/ 326100 w 4348784"/>
                <a:gd name="connsiteY17" fmla="*/ 1241504 h 1574210"/>
                <a:gd name="connsiteX18" fmla="*/ 0 w 4348784"/>
                <a:gd name="connsiteY18" fmla="*/ 926119 h 1574210"/>
                <a:gd name="connsiteX19" fmla="*/ 302653 w 4348784"/>
                <a:gd name="connsiteY19" fmla="*/ 1070689 h 1574210"/>
                <a:gd name="connsiteX20" fmla="*/ 314376 w 4348784"/>
                <a:gd name="connsiteY20" fmla="*/ 262374 h 1574210"/>
                <a:gd name="connsiteX0" fmla="*/ 314376 w 4348784"/>
                <a:gd name="connsiteY0" fmla="*/ 262374 h 1574210"/>
                <a:gd name="connsiteX1" fmla="*/ 576750 w 4348784"/>
                <a:gd name="connsiteY1" fmla="*/ 0 h 1574210"/>
                <a:gd name="connsiteX2" fmla="*/ 986777 w 4348784"/>
                <a:gd name="connsiteY2" fmla="*/ 0 h 1574210"/>
                <a:gd name="connsiteX3" fmla="*/ 986777 w 4348784"/>
                <a:gd name="connsiteY3" fmla="*/ 0 h 1574210"/>
                <a:gd name="connsiteX4" fmla="*/ 1995379 w 4348784"/>
                <a:gd name="connsiteY4" fmla="*/ 0 h 1574210"/>
                <a:gd name="connsiteX5" fmla="*/ 4086410 w 4348784"/>
                <a:gd name="connsiteY5" fmla="*/ 0 h 1574210"/>
                <a:gd name="connsiteX6" fmla="*/ 4348784 w 4348784"/>
                <a:gd name="connsiteY6" fmla="*/ 262374 h 1574210"/>
                <a:gd name="connsiteX7" fmla="*/ 4348784 w 4348784"/>
                <a:gd name="connsiteY7" fmla="*/ 918289 h 1574210"/>
                <a:gd name="connsiteX8" fmla="*/ 4348784 w 4348784"/>
                <a:gd name="connsiteY8" fmla="*/ 918289 h 1574210"/>
                <a:gd name="connsiteX9" fmla="*/ 4348784 w 4348784"/>
                <a:gd name="connsiteY9" fmla="*/ 1311842 h 1574210"/>
                <a:gd name="connsiteX10" fmla="*/ 4348784 w 4348784"/>
                <a:gd name="connsiteY10" fmla="*/ 1311836 h 1574210"/>
                <a:gd name="connsiteX11" fmla="*/ 4086410 w 4348784"/>
                <a:gd name="connsiteY11" fmla="*/ 1574210 h 1574210"/>
                <a:gd name="connsiteX12" fmla="*/ 1995379 w 4348784"/>
                <a:gd name="connsiteY12" fmla="*/ 1574210 h 1574210"/>
                <a:gd name="connsiteX13" fmla="*/ 986777 w 4348784"/>
                <a:gd name="connsiteY13" fmla="*/ 1574210 h 1574210"/>
                <a:gd name="connsiteX14" fmla="*/ 986777 w 4348784"/>
                <a:gd name="connsiteY14" fmla="*/ 1574210 h 1574210"/>
                <a:gd name="connsiteX15" fmla="*/ 576750 w 4348784"/>
                <a:gd name="connsiteY15" fmla="*/ 1574210 h 1574210"/>
                <a:gd name="connsiteX16" fmla="*/ 314376 w 4348784"/>
                <a:gd name="connsiteY16" fmla="*/ 1311836 h 1574210"/>
                <a:gd name="connsiteX17" fmla="*/ 326100 w 4348784"/>
                <a:gd name="connsiteY17" fmla="*/ 1241504 h 1574210"/>
                <a:gd name="connsiteX18" fmla="*/ 0 w 4348784"/>
                <a:gd name="connsiteY18" fmla="*/ 926119 h 1574210"/>
                <a:gd name="connsiteX19" fmla="*/ 302653 w 4348784"/>
                <a:gd name="connsiteY19" fmla="*/ 1070689 h 1574210"/>
                <a:gd name="connsiteX20" fmla="*/ 314376 w 4348784"/>
                <a:gd name="connsiteY20" fmla="*/ 262374 h 157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8784" h="1574210">
                  <a:moveTo>
                    <a:pt x="314376" y="262374"/>
                  </a:moveTo>
                  <a:cubicBezTo>
                    <a:pt x="314376" y="117469"/>
                    <a:pt x="431845" y="0"/>
                    <a:pt x="576750" y="0"/>
                  </a:cubicBezTo>
                  <a:lnTo>
                    <a:pt x="986777" y="0"/>
                  </a:lnTo>
                  <a:lnTo>
                    <a:pt x="986777" y="0"/>
                  </a:lnTo>
                  <a:lnTo>
                    <a:pt x="1995379" y="0"/>
                  </a:lnTo>
                  <a:lnTo>
                    <a:pt x="4086410" y="0"/>
                  </a:lnTo>
                  <a:cubicBezTo>
                    <a:pt x="4231315" y="0"/>
                    <a:pt x="4348784" y="117469"/>
                    <a:pt x="4348784" y="262374"/>
                  </a:cubicBezTo>
                  <a:lnTo>
                    <a:pt x="4348784" y="918289"/>
                  </a:lnTo>
                  <a:lnTo>
                    <a:pt x="4348784" y="918289"/>
                  </a:lnTo>
                  <a:lnTo>
                    <a:pt x="4348784" y="1311842"/>
                  </a:lnTo>
                  <a:lnTo>
                    <a:pt x="4348784" y="1311836"/>
                  </a:lnTo>
                  <a:cubicBezTo>
                    <a:pt x="4348784" y="1456741"/>
                    <a:pt x="4231315" y="1574210"/>
                    <a:pt x="4086410" y="1574210"/>
                  </a:cubicBezTo>
                  <a:lnTo>
                    <a:pt x="1995379" y="1574210"/>
                  </a:lnTo>
                  <a:lnTo>
                    <a:pt x="986777" y="1574210"/>
                  </a:lnTo>
                  <a:lnTo>
                    <a:pt x="986777" y="1574210"/>
                  </a:lnTo>
                  <a:lnTo>
                    <a:pt x="576750" y="1574210"/>
                  </a:lnTo>
                  <a:cubicBezTo>
                    <a:pt x="431845" y="1574210"/>
                    <a:pt x="314376" y="1456741"/>
                    <a:pt x="314376" y="1311836"/>
                  </a:cubicBezTo>
                  <a:lnTo>
                    <a:pt x="326100" y="1241504"/>
                  </a:lnTo>
                  <a:lnTo>
                    <a:pt x="0" y="926119"/>
                  </a:lnTo>
                  <a:cubicBezTo>
                    <a:pt x="112423" y="1075594"/>
                    <a:pt x="201769" y="1022499"/>
                    <a:pt x="302653" y="1070689"/>
                  </a:cubicBezTo>
                  <a:cubicBezTo>
                    <a:pt x="302653" y="852051"/>
                    <a:pt x="314376" y="481012"/>
                    <a:pt x="314376" y="262374"/>
                  </a:cubicBezTo>
                  <a:close/>
                </a:path>
              </a:pathLst>
            </a:custGeom>
            <a:solidFill>
              <a:schemeClr val="accent3">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0" indent="0" algn="just">
                <a:spcAft>
                  <a:spcPts val="0"/>
                </a:spcAft>
                <a:buFont typeface="+mj-ea"/>
                <a:buNone/>
              </a:pPr>
              <a:endParaRPr lang="ja-JP" altLang="en-US" sz="10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A09E11E2-B52F-41B4-A497-B6C2E08E54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0508" y="6202099"/>
              <a:ext cx="478026" cy="676671"/>
            </a:xfrm>
            <a:prstGeom prst="rect">
              <a:avLst/>
            </a:prstGeom>
          </p:spPr>
        </p:pic>
      </p:grpSp>
      <p:pic>
        <p:nvPicPr>
          <p:cNvPr id="13" name="図 12">
            <a:extLst>
              <a:ext uri="{FF2B5EF4-FFF2-40B4-BE49-F238E27FC236}">
                <a16:creationId xmlns:a16="http://schemas.microsoft.com/office/drawing/2014/main" id="{1D322550-2A24-4D53-99F6-EF15BDD375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462" y="7621437"/>
            <a:ext cx="1676545" cy="499915"/>
          </a:xfrm>
          <a:prstGeom prst="rect">
            <a:avLst/>
          </a:prstGeom>
        </p:spPr>
      </p:pic>
      <p:sp>
        <p:nvSpPr>
          <p:cNvPr id="19" name="テキスト ボックス 18">
            <a:extLst>
              <a:ext uri="{FF2B5EF4-FFF2-40B4-BE49-F238E27FC236}">
                <a16:creationId xmlns:a16="http://schemas.microsoft.com/office/drawing/2014/main" id="{3272DA87-4C42-4CF2-9708-E73F6BE47612}"/>
              </a:ext>
            </a:extLst>
          </p:cNvPr>
          <p:cNvSpPr txBox="1"/>
          <p:nvPr/>
        </p:nvSpPr>
        <p:spPr>
          <a:xfrm>
            <a:off x="2996952" y="8088335"/>
            <a:ext cx="3340979" cy="978729"/>
          </a:xfrm>
          <a:prstGeom prst="rect">
            <a:avLst/>
          </a:prstGeom>
          <a:noFill/>
        </p:spPr>
        <p:txBody>
          <a:bodyPr wrap="none" rtlCol="0">
            <a:spAutoFit/>
          </a:bodyPr>
          <a:lstStyle/>
          <a:p>
            <a:pPr eaLnBrk="1" hangingPunct="1">
              <a:lnSpc>
                <a:spcPct val="120000"/>
              </a:lnSpc>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商品の規格書は「規格書マスタ」から、</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p>
            <a:pPr eaLnBrk="1" hangingPunct="1">
              <a:lnSpc>
                <a:spcPct val="120000"/>
              </a:lnSpc>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原材料の規格書は「原材料マスタ」</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p>
            <a:pPr eaLnBrk="1" hangingPunct="1">
              <a:lnSpc>
                <a:spcPct val="120000"/>
              </a:lnSpc>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から登録します。</a:t>
            </a:r>
          </a:p>
        </p:txBody>
      </p:sp>
      <p:sp>
        <p:nvSpPr>
          <p:cNvPr id="28" name="グラフィックス 38">
            <a:extLst>
              <a:ext uri="{FF2B5EF4-FFF2-40B4-BE49-F238E27FC236}">
                <a16:creationId xmlns:a16="http://schemas.microsoft.com/office/drawing/2014/main" id="{B471135B-58EB-4F46-9C5E-D86BFD8BECCE}"/>
              </a:ext>
            </a:extLst>
          </p:cNvPr>
          <p:cNvSpPr/>
          <p:nvPr/>
        </p:nvSpPr>
        <p:spPr>
          <a:xfrm>
            <a:off x="725698" y="7579973"/>
            <a:ext cx="250111" cy="248865"/>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1">
              <a:lumMod val="20000"/>
              <a:lumOff val="80000"/>
            </a:schemeClr>
          </a:solidFill>
          <a:ln w="6584" cap="flat">
            <a:noFill/>
            <a:prstDash val="solid"/>
            <a:miter/>
          </a:ln>
        </p:spPr>
        <p:txBody>
          <a:bodyPr rtlCol="0" anchor="ctr"/>
          <a:lstStyle/>
          <a:p>
            <a:endParaRPr lang="ja-JP" altLang="en-US">
              <a:solidFill>
                <a:schemeClr val="accent1">
                  <a:lumMod val="20000"/>
                  <a:lumOff val="80000"/>
                </a:schemeClr>
              </a:solidFill>
            </a:endParaRPr>
          </a:p>
        </p:txBody>
      </p:sp>
      <p:sp>
        <p:nvSpPr>
          <p:cNvPr id="29" name="グラフィックス 38">
            <a:extLst>
              <a:ext uri="{FF2B5EF4-FFF2-40B4-BE49-F238E27FC236}">
                <a16:creationId xmlns:a16="http://schemas.microsoft.com/office/drawing/2014/main" id="{75A1EF5E-479C-4BFA-B99C-C71B1B47EB38}"/>
              </a:ext>
            </a:extLst>
          </p:cNvPr>
          <p:cNvSpPr/>
          <p:nvPr/>
        </p:nvSpPr>
        <p:spPr>
          <a:xfrm>
            <a:off x="801197" y="6864150"/>
            <a:ext cx="410316" cy="408272"/>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1">
              <a:lumMod val="20000"/>
              <a:lumOff val="80000"/>
            </a:schemeClr>
          </a:solidFill>
          <a:ln w="6584" cap="flat">
            <a:noFill/>
            <a:prstDash val="solid"/>
            <a:miter/>
          </a:ln>
        </p:spPr>
        <p:txBody>
          <a:bodyPr rtlCol="0" anchor="ctr"/>
          <a:lstStyle/>
          <a:p>
            <a:endParaRPr lang="ja-JP" altLang="en-US">
              <a:solidFill>
                <a:schemeClr val="accent1">
                  <a:lumMod val="20000"/>
                  <a:lumOff val="80000"/>
                </a:schemeClr>
              </a:solidFill>
            </a:endParaRPr>
          </a:p>
        </p:txBody>
      </p:sp>
      <p:pic>
        <p:nvPicPr>
          <p:cNvPr id="18" name="図 17" descr="図形, 四角形&#10;&#10;自動的に生成された説明">
            <a:extLst>
              <a:ext uri="{FF2B5EF4-FFF2-40B4-BE49-F238E27FC236}">
                <a16:creationId xmlns:a16="http://schemas.microsoft.com/office/drawing/2014/main" id="{D36B71E5-D8CE-4FD0-A4A2-54FE1E2715E4}"/>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25955" y="1789929"/>
            <a:ext cx="3429003" cy="664713"/>
          </a:xfrm>
          <a:prstGeom prst="rect">
            <a:avLst/>
          </a:prstGeom>
        </p:spPr>
      </p:pic>
      <p:sp>
        <p:nvSpPr>
          <p:cNvPr id="20" name="Rectangle 7">
            <a:extLst>
              <a:ext uri="{FF2B5EF4-FFF2-40B4-BE49-F238E27FC236}">
                <a16:creationId xmlns:a16="http://schemas.microsoft.com/office/drawing/2014/main" id="{8F1CAB80-5C74-4EC0-B705-75640BDFE3F0}"/>
              </a:ext>
            </a:extLst>
          </p:cNvPr>
          <p:cNvSpPr>
            <a:spLocks noChangeArrowheads="1"/>
          </p:cNvSpPr>
          <p:nvPr/>
        </p:nvSpPr>
        <p:spPr bwMode="auto">
          <a:xfrm>
            <a:off x="2657582" y="1891452"/>
            <a:ext cx="15872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a:r>
              <a:rPr kumimoji="0" lang="ja-JP" altLang="en-US" sz="2400" dirty="0">
                <a:solidFill>
                  <a:schemeClr val="tx1">
                    <a:lumMod val="75000"/>
                    <a:lumOff val="25000"/>
                  </a:schemeClr>
                </a:solidFill>
                <a:latin typeface="Meiryo UI" panose="020B0604030504040204" pitchFamily="50" charset="-128"/>
                <a:ea typeface="Meiryo UI" panose="020B0604030504040204" pitchFamily="50" charset="-128"/>
              </a:rPr>
              <a:t>社内ルール</a:t>
            </a:r>
            <a:endParaRPr kumimoji="0" lang="ja-JP" altLang="en-US" sz="240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CB56ED2-8DA2-4ED1-9B3C-07BD045BCF81}"/>
              </a:ext>
            </a:extLst>
          </p:cNvPr>
          <p:cNvSpPr txBox="1"/>
          <p:nvPr/>
        </p:nvSpPr>
        <p:spPr>
          <a:xfrm>
            <a:off x="854497" y="3459935"/>
            <a:ext cx="5295663" cy="3477875"/>
          </a:xfrm>
          <a:prstGeom prst="rect">
            <a:avLst/>
          </a:prstGeom>
          <a:noFill/>
        </p:spPr>
        <p:txBody>
          <a:bodyPr wrap="square">
            <a:spAutoFit/>
          </a:bodyPr>
          <a:lstStyle/>
          <a:p>
            <a:pPr eaLnBrk="1" hangingPunct="1">
              <a:lnSpc>
                <a:spcPts val="2200"/>
              </a:lnSpc>
            </a:pPr>
            <a:r>
              <a:rPr lang="ja-JP" altLang="en-US" sz="1400" b="0" dirty="0">
                <a:solidFill>
                  <a:schemeClr val="tx2"/>
                </a:solidFill>
                <a:latin typeface="+mn-ea"/>
                <a:ea typeface="+mn-ea"/>
              </a:rPr>
              <a:t>規格書業務に関する用語は以下のとおりです。</a:t>
            </a:r>
            <a:endParaRPr lang="en-US" altLang="ja-JP" sz="1400" b="0" dirty="0">
              <a:solidFill>
                <a:schemeClr val="tx2"/>
              </a:solidFill>
              <a:latin typeface="+mn-ea"/>
              <a:ea typeface="+mn-ea"/>
            </a:endParaRPr>
          </a:p>
          <a:p>
            <a:pPr eaLnBrk="1" hangingPunct="1">
              <a:lnSpc>
                <a:spcPts val="2200"/>
              </a:lnSpc>
            </a:pPr>
            <a:endParaRPr lang="en-US" altLang="ja-JP" sz="1400" b="0" dirty="0">
              <a:solidFill>
                <a:schemeClr val="tx2"/>
              </a:solidFill>
              <a:latin typeface="+mn-ea"/>
              <a:ea typeface="+mn-ea"/>
            </a:endParaRPr>
          </a:p>
          <a:p>
            <a:pPr eaLnBrk="1" hangingPunct="1">
              <a:lnSpc>
                <a:spcPts val="2200"/>
              </a:lnSpc>
            </a:pPr>
            <a:r>
              <a:rPr lang="en-US" altLang="ja-JP" sz="1400" dirty="0">
                <a:solidFill>
                  <a:schemeClr val="tx2"/>
                </a:solidFill>
                <a:latin typeface="+mn-ea"/>
                <a:ea typeface="+mn-ea"/>
              </a:rPr>
              <a:t>【</a:t>
            </a:r>
            <a:r>
              <a:rPr lang="ja-JP" altLang="en-US" sz="1400" dirty="0">
                <a:solidFill>
                  <a:schemeClr val="tx2"/>
                </a:solidFill>
                <a:latin typeface="+mn-ea"/>
                <a:ea typeface="+mn-ea"/>
              </a:rPr>
              <a:t>製品規格書</a:t>
            </a:r>
            <a:r>
              <a:rPr lang="en-US" altLang="ja-JP" sz="1400" dirty="0">
                <a:solidFill>
                  <a:schemeClr val="tx2"/>
                </a:solidFill>
                <a:latin typeface="+mn-ea"/>
                <a:ea typeface="+mn-ea"/>
              </a:rPr>
              <a:t>】</a:t>
            </a:r>
          </a:p>
          <a:p>
            <a:pPr eaLnBrk="1" hangingPunct="1">
              <a:lnSpc>
                <a:spcPts val="2200"/>
              </a:lnSpc>
            </a:pPr>
            <a:r>
              <a:rPr lang="ja-JP" altLang="en-US" sz="1400" b="0" dirty="0">
                <a:solidFill>
                  <a:schemeClr val="tx2"/>
                </a:solidFill>
                <a:latin typeface="+mn-ea"/>
                <a:ea typeface="+mn-ea"/>
              </a:rPr>
              <a:t>　単に「規格書」と呼ぶこともあります。</a:t>
            </a:r>
            <a:endParaRPr lang="en-US" altLang="ja-JP" sz="1400" b="0" dirty="0">
              <a:solidFill>
                <a:schemeClr val="tx2"/>
              </a:solidFill>
              <a:latin typeface="+mn-ea"/>
              <a:ea typeface="+mn-ea"/>
            </a:endParaRPr>
          </a:p>
          <a:p>
            <a:pPr eaLnBrk="1" hangingPunct="1">
              <a:lnSpc>
                <a:spcPts val="2200"/>
              </a:lnSpc>
            </a:pPr>
            <a:endParaRPr lang="ja-JP" altLang="en-US" sz="1400" b="0" dirty="0">
              <a:solidFill>
                <a:schemeClr val="tx2"/>
              </a:solidFill>
              <a:latin typeface="+mn-ea"/>
              <a:ea typeface="+mn-ea"/>
            </a:endParaRPr>
          </a:p>
          <a:p>
            <a:pPr eaLnBrk="1" hangingPunct="1">
              <a:lnSpc>
                <a:spcPts val="2200"/>
              </a:lnSpc>
            </a:pPr>
            <a:r>
              <a:rPr lang="en-US" altLang="ja-JP" sz="1400" dirty="0">
                <a:solidFill>
                  <a:schemeClr val="tx2"/>
                </a:solidFill>
                <a:latin typeface="+mn-ea"/>
                <a:ea typeface="+mn-ea"/>
              </a:rPr>
              <a:t>【</a:t>
            </a:r>
            <a:r>
              <a:rPr lang="ja-JP" altLang="en-US" sz="1400" dirty="0">
                <a:solidFill>
                  <a:schemeClr val="tx2"/>
                </a:solidFill>
                <a:latin typeface="+mn-ea"/>
                <a:ea typeface="+mn-ea"/>
              </a:rPr>
              <a:t>原材料規格書</a:t>
            </a:r>
            <a:r>
              <a:rPr lang="en-US" altLang="ja-JP" sz="1400" dirty="0">
                <a:solidFill>
                  <a:schemeClr val="tx2"/>
                </a:solidFill>
                <a:latin typeface="+mn-ea"/>
                <a:ea typeface="+mn-ea"/>
              </a:rPr>
              <a:t>】</a:t>
            </a:r>
          </a:p>
          <a:p>
            <a:pPr eaLnBrk="1" hangingPunct="1">
              <a:lnSpc>
                <a:spcPts val="2200"/>
              </a:lnSpc>
            </a:pPr>
            <a:r>
              <a:rPr lang="ja-JP" altLang="en-US" sz="1400" b="0" dirty="0">
                <a:solidFill>
                  <a:schemeClr val="tx2"/>
                </a:solidFill>
                <a:latin typeface="+mn-ea"/>
                <a:ea typeface="+mn-ea"/>
              </a:rPr>
              <a:t>　「規格書」、「原料規格書」と呼ぶ事が多いですが、現在の正式な書式名は「原材料品質規格保証書」です。</a:t>
            </a:r>
            <a:endParaRPr lang="en-US" altLang="ja-JP" sz="1400" b="0" dirty="0">
              <a:solidFill>
                <a:schemeClr val="tx2"/>
              </a:solidFill>
              <a:latin typeface="+mn-ea"/>
              <a:ea typeface="+mn-ea"/>
            </a:endParaRPr>
          </a:p>
          <a:p>
            <a:pPr eaLnBrk="1" hangingPunct="1">
              <a:lnSpc>
                <a:spcPts val="2200"/>
              </a:lnSpc>
            </a:pPr>
            <a:endParaRPr lang="ja-JP" altLang="en-US" sz="1400" b="0" dirty="0">
              <a:solidFill>
                <a:schemeClr val="tx2"/>
              </a:solidFill>
              <a:latin typeface="+mn-ea"/>
              <a:ea typeface="+mn-ea"/>
            </a:endParaRPr>
          </a:p>
          <a:p>
            <a:pPr eaLnBrk="1" hangingPunct="1">
              <a:lnSpc>
                <a:spcPts val="2200"/>
              </a:lnSpc>
            </a:pPr>
            <a:r>
              <a:rPr lang="en-US" altLang="ja-JP" sz="1400" dirty="0">
                <a:solidFill>
                  <a:schemeClr val="tx2"/>
                </a:solidFill>
                <a:latin typeface="+mn-ea"/>
                <a:ea typeface="+mn-ea"/>
              </a:rPr>
              <a:t>【</a:t>
            </a:r>
            <a:r>
              <a:rPr lang="ja-JP" altLang="en-US" sz="1400" dirty="0">
                <a:solidFill>
                  <a:schemeClr val="tx2"/>
                </a:solidFill>
                <a:latin typeface="+mn-ea"/>
                <a:ea typeface="+mn-ea"/>
              </a:rPr>
              <a:t>処方</a:t>
            </a:r>
            <a:r>
              <a:rPr lang="en-US" altLang="ja-JP" sz="1400" dirty="0">
                <a:solidFill>
                  <a:schemeClr val="tx2"/>
                </a:solidFill>
                <a:latin typeface="+mn-ea"/>
                <a:ea typeface="+mn-ea"/>
              </a:rPr>
              <a:t>(</a:t>
            </a:r>
            <a:r>
              <a:rPr lang="ja-JP" altLang="en-US" sz="1400" dirty="0">
                <a:solidFill>
                  <a:schemeClr val="tx2"/>
                </a:solidFill>
                <a:latin typeface="+mn-ea"/>
                <a:ea typeface="+mn-ea"/>
              </a:rPr>
              <a:t>又は製品別工程作業報告書、技術移管書</a:t>
            </a:r>
            <a:r>
              <a:rPr lang="en-US" altLang="ja-JP" sz="1400" dirty="0">
                <a:solidFill>
                  <a:schemeClr val="tx2"/>
                </a:solidFill>
                <a:latin typeface="+mn-ea"/>
                <a:ea typeface="+mn-ea"/>
              </a:rPr>
              <a:t>】</a:t>
            </a:r>
          </a:p>
          <a:p>
            <a:pPr eaLnBrk="1" hangingPunct="1">
              <a:lnSpc>
                <a:spcPts val="2200"/>
              </a:lnSpc>
            </a:pPr>
            <a:r>
              <a:rPr lang="ja-JP" altLang="en-US" sz="1400" b="0" dirty="0">
                <a:solidFill>
                  <a:schemeClr val="tx2"/>
                </a:solidFill>
                <a:latin typeface="+mn-ea"/>
                <a:ea typeface="+mn-ea"/>
              </a:rPr>
              <a:t>　配合、製造工程、殺菌条件、内容量、賞味期限、製品規格等をまとめた資料を指します。</a:t>
            </a:r>
            <a:endParaRPr lang="en-US" altLang="ja-JP" sz="1400" b="0" dirty="0">
              <a:solidFill>
                <a:schemeClr val="tx2"/>
              </a:solidFill>
              <a:latin typeface="+mn-ea"/>
              <a:ea typeface="+mn-ea"/>
            </a:endParaRPr>
          </a:p>
        </p:txBody>
      </p:sp>
      <p:pic>
        <p:nvPicPr>
          <p:cNvPr id="42" name="Picture 4">
            <a:extLst>
              <a:ext uri="{FF2B5EF4-FFF2-40B4-BE49-F238E27FC236}">
                <a16:creationId xmlns:a16="http://schemas.microsoft.com/office/drawing/2014/main" id="{A5E685CD-9E9E-40F1-B5F1-AE41A7C2E98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rot="12499249">
            <a:off x="5187881" y="498509"/>
            <a:ext cx="1100247" cy="114425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a:extLst>
              <a:ext uri="{FF2B5EF4-FFF2-40B4-BE49-F238E27FC236}">
                <a16:creationId xmlns:a16="http://schemas.microsoft.com/office/drawing/2014/main" id="{644C7AC4-9372-4EBF-9C42-376FE514DD91}"/>
              </a:ext>
            </a:extLst>
          </p:cNvPr>
          <p:cNvPicPr>
            <a:picLocks noChangeAspect="1"/>
          </p:cNvPicPr>
          <p:nvPr/>
        </p:nvPicPr>
        <p:blipFill>
          <a:blip r:embed="rId11"/>
          <a:stretch>
            <a:fillRect/>
          </a:stretch>
        </p:blipFill>
        <p:spPr>
          <a:xfrm>
            <a:off x="890147" y="853453"/>
            <a:ext cx="4395597" cy="865707"/>
          </a:xfrm>
          <a:prstGeom prst="rect">
            <a:avLst/>
          </a:prstGeom>
        </p:spPr>
      </p:pic>
      <p:sp>
        <p:nvSpPr>
          <p:cNvPr id="2" name="スライド番号プレースホルダー 1">
            <a:extLst>
              <a:ext uri="{FF2B5EF4-FFF2-40B4-BE49-F238E27FC236}">
                <a16:creationId xmlns:a16="http://schemas.microsoft.com/office/drawing/2014/main" id="{08AFF915-5F5C-F6C5-00CD-A7FDA37B2DD8}"/>
              </a:ext>
            </a:extLst>
          </p:cNvPr>
          <p:cNvSpPr>
            <a:spLocks noGrp="1"/>
          </p:cNvSpPr>
          <p:nvPr>
            <p:ph type="sldNum" sz="quarter" idx="4"/>
          </p:nvPr>
        </p:nvSpPr>
        <p:spPr/>
        <p:txBody>
          <a:bodyPr/>
          <a:lstStyle/>
          <a:p>
            <a:fld id="{81A39418-9D9E-4271-B77A-F20AB963776B}" type="slidenum">
              <a:rPr lang="ja-JP" altLang="en-US" smtClean="0"/>
              <a:pPr/>
              <a:t>1</a:t>
            </a:fld>
            <a:endParaRPr lang="ja-JP" altLang="en-US"/>
          </a:p>
        </p:txBody>
      </p:sp>
      <p:sp>
        <p:nvSpPr>
          <p:cNvPr id="4" name="テキスト ボックス 3">
            <a:extLst>
              <a:ext uri="{FF2B5EF4-FFF2-40B4-BE49-F238E27FC236}">
                <a16:creationId xmlns:a16="http://schemas.microsoft.com/office/drawing/2014/main" id="{1BDD6612-7098-51E8-E704-001F021053E7}"/>
              </a:ext>
            </a:extLst>
          </p:cNvPr>
          <p:cNvSpPr txBox="1"/>
          <p:nvPr/>
        </p:nvSpPr>
        <p:spPr>
          <a:xfrm>
            <a:off x="6403822" y="5487555"/>
            <a:ext cx="461665" cy="447814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サンプル①「規格書マスタ：社内ルール」</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984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20688" y="5149487"/>
            <a:ext cx="5616623" cy="2868868"/>
          </a:xfrm>
          <a:prstGeom prst="rect">
            <a:avLst/>
          </a:prstGeom>
        </p:spPr>
      </p:pic>
      <p:pic>
        <p:nvPicPr>
          <p:cNvPr id="41" name="Picture 4">
            <a:extLst>
              <a:ext uri="{FF2B5EF4-FFF2-40B4-BE49-F238E27FC236}">
                <a16:creationId xmlns:a16="http://schemas.microsoft.com/office/drawing/2014/main" id="{162B6820-1605-4362-9B9A-8FE527B7FE0E}"/>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311413" y="269905"/>
            <a:ext cx="180020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E1CBE4D-9FAB-45B5-BCC3-13FD972FDD0F}"/>
              </a:ext>
            </a:extLst>
          </p:cNvP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a:stretch/>
        </p:blipFill>
        <p:spPr bwMode="auto">
          <a:xfrm>
            <a:off x="5115158" y="3129161"/>
            <a:ext cx="765541" cy="712033"/>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descr="図形, 四角形&#10;&#10;自動的に生成された説明">
            <a:extLst>
              <a:ext uri="{FF2B5EF4-FFF2-40B4-BE49-F238E27FC236}">
                <a16:creationId xmlns:a16="http://schemas.microsoft.com/office/drawing/2014/main" id="{D36B71E5-D8CE-4FD0-A4A2-54FE1E2715E4}"/>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46803" y="1789929"/>
            <a:ext cx="3508155" cy="664713"/>
          </a:xfrm>
          <a:prstGeom prst="rect">
            <a:avLst/>
          </a:prstGeom>
        </p:spPr>
      </p:pic>
      <p:sp>
        <p:nvSpPr>
          <p:cNvPr id="20" name="Rectangle 7">
            <a:extLst>
              <a:ext uri="{FF2B5EF4-FFF2-40B4-BE49-F238E27FC236}">
                <a16:creationId xmlns:a16="http://schemas.microsoft.com/office/drawing/2014/main" id="{8F1CAB80-5C74-4EC0-B705-75640BDFE3F0}"/>
              </a:ext>
            </a:extLst>
          </p:cNvPr>
          <p:cNvSpPr>
            <a:spLocks noChangeArrowheads="1"/>
          </p:cNvSpPr>
          <p:nvPr/>
        </p:nvSpPr>
        <p:spPr bwMode="auto">
          <a:xfrm>
            <a:off x="2525825" y="1886015"/>
            <a:ext cx="2510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a:r>
              <a:rPr kumimoji="0" lang="ja-JP" altLang="en-US" sz="2400" dirty="0">
                <a:solidFill>
                  <a:schemeClr val="tx1">
                    <a:lumMod val="75000"/>
                    <a:lumOff val="25000"/>
                  </a:schemeClr>
                </a:solidFill>
                <a:latin typeface="Meiryo UI" panose="020B0604030504040204" pitchFamily="50" charset="-128"/>
                <a:ea typeface="Meiryo UI" panose="020B0604030504040204" pitchFamily="50" charset="-128"/>
              </a:rPr>
              <a:t>規格書入力ルール</a:t>
            </a:r>
            <a:endParaRPr kumimoji="0" lang="ja-JP" altLang="en-US" sz="240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pic>
        <p:nvPicPr>
          <p:cNvPr id="42" name="Picture 4">
            <a:extLst>
              <a:ext uri="{FF2B5EF4-FFF2-40B4-BE49-F238E27FC236}">
                <a16:creationId xmlns:a16="http://schemas.microsoft.com/office/drawing/2014/main" id="{A5E685CD-9E9E-40F1-B5F1-AE41A7C2E98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12499249">
            <a:off x="5187881" y="498509"/>
            <a:ext cx="1100247" cy="1144257"/>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B89E4C94-A0FA-4A66-805C-EBB412540CFC}"/>
              </a:ext>
            </a:extLst>
          </p:cNvPr>
          <p:cNvPicPr>
            <a:picLocks noChangeAspect="1"/>
          </p:cNvPicPr>
          <p:nvPr/>
        </p:nvPicPr>
        <p:blipFill>
          <a:blip r:embed="rId7"/>
          <a:stretch>
            <a:fillRect/>
          </a:stretch>
        </p:blipFill>
        <p:spPr>
          <a:xfrm>
            <a:off x="890147" y="853453"/>
            <a:ext cx="4395597" cy="865707"/>
          </a:xfrm>
          <a:prstGeom prst="rect">
            <a:avLst/>
          </a:prstGeom>
        </p:spPr>
      </p:pic>
      <p:sp>
        <p:nvSpPr>
          <p:cNvPr id="23" name="四角形: 角を丸くする 25">
            <a:extLst>
              <a:ext uri="{FF2B5EF4-FFF2-40B4-BE49-F238E27FC236}">
                <a16:creationId xmlns:a16="http://schemas.microsoft.com/office/drawing/2014/main" id="{9E3A52AF-78E5-47AA-BE04-FF32097C7C4E}"/>
              </a:ext>
            </a:extLst>
          </p:cNvPr>
          <p:cNvSpPr/>
          <p:nvPr/>
        </p:nvSpPr>
        <p:spPr bwMode="auto">
          <a:xfrm>
            <a:off x="620688" y="2684699"/>
            <a:ext cx="5616624" cy="2128010"/>
          </a:xfrm>
          <a:prstGeom prst="roundRect">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4" name="直線コネクタ 23">
            <a:extLst>
              <a:ext uri="{FF2B5EF4-FFF2-40B4-BE49-F238E27FC236}">
                <a16:creationId xmlns:a16="http://schemas.microsoft.com/office/drawing/2014/main" id="{44E96308-E404-49AD-A0BE-F114F1FF48C7}"/>
              </a:ext>
            </a:extLst>
          </p:cNvPr>
          <p:cNvCxnSpPr/>
          <p:nvPr/>
        </p:nvCxnSpPr>
        <p:spPr bwMode="auto">
          <a:xfrm>
            <a:off x="835306" y="3368824"/>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グループ化 30">
            <a:extLst>
              <a:ext uri="{FF2B5EF4-FFF2-40B4-BE49-F238E27FC236}">
                <a16:creationId xmlns:a16="http://schemas.microsoft.com/office/drawing/2014/main" id="{EB1D3470-8312-4169-9EBF-F05E7C70B0CC}"/>
              </a:ext>
            </a:extLst>
          </p:cNvPr>
          <p:cNvGrpSpPr/>
          <p:nvPr/>
        </p:nvGrpSpPr>
        <p:grpSpPr>
          <a:xfrm>
            <a:off x="663207" y="2806798"/>
            <a:ext cx="666131" cy="425181"/>
            <a:chOff x="674637" y="2193934"/>
            <a:chExt cx="666131" cy="425181"/>
          </a:xfrm>
        </p:grpSpPr>
        <p:sp>
          <p:nvSpPr>
            <p:cNvPr id="32" name="グラフィックス 38">
              <a:extLst>
                <a:ext uri="{FF2B5EF4-FFF2-40B4-BE49-F238E27FC236}">
                  <a16:creationId xmlns:a16="http://schemas.microsoft.com/office/drawing/2014/main" id="{FBC01703-B95E-4139-B7F1-AA8D08E714F6}"/>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33" name="Rectangle 7">
              <a:extLst>
                <a:ext uri="{FF2B5EF4-FFF2-40B4-BE49-F238E27FC236}">
                  <a16:creationId xmlns:a16="http://schemas.microsoft.com/office/drawing/2014/main" id="{FF0CD010-4D9A-4F03-A477-8C46EF5EAE68}"/>
                </a:ext>
              </a:extLst>
            </p:cNvPr>
            <p:cNvSpPr>
              <a:spLocks noChangeArrowheads="1"/>
            </p:cNvSpPr>
            <p:nvPr/>
          </p:nvSpPr>
          <p:spPr bwMode="auto">
            <a:xfrm>
              <a:off x="674637" y="2193934"/>
              <a:ext cx="666131" cy="42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6</a:t>
              </a:r>
            </a:p>
          </p:txBody>
        </p:sp>
      </p:grpSp>
      <p:sp>
        <p:nvSpPr>
          <p:cNvPr id="34" name="テキスト ボックス 33">
            <a:extLst>
              <a:ext uri="{FF2B5EF4-FFF2-40B4-BE49-F238E27FC236}">
                <a16:creationId xmlns:a16="http://schemas.microsoft.com/office/drawing/2014/main" id="{80AD6D9D-D001-4923-9834-29FA7D2E2A9E}"/>
              </a:ext>
            </a:extLst>
          </p:cNvPr>
          <p:cNvSpPr txBox="1"/>
          <p:nvPr/>
        </p:nvSpPr>
        <p:spPr>
          <a:xfrm>
            <a:off x="1196752" y="2845123"/>
            <a:ext cx="4896544" cy="3395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r>
              <a:rPr lang="ja-JP" altLang="en-US" b="1" dirty="0"/>
              <a:t>包材情報：包材画像</a:t>
            </a:r>
            <a:r>
              <a:rPr lang="en-US" altLang="ja-JP" b="1" dirty="0"/>
              <a:t>1</a:t>
            </a:r>
            <a:r>
              <a:rPr lang="ja-JP" altLang="en-US" b="1" dirty="0"/>
              <a:t>～</a:t>
            </a:r>
            <a:r>
              <a:rPr lang="en-US" altLang="ja-JP" b="1" dirty="0"/>
              <a:t>3</a:t>
            </a:r>
            <a:endParaRPr lang="ja-JP" altLang="en-US" b="1" dirty="0"/>
          </a:p>
        </p:txBody>
      </p:sp>
      <p:sp>
        <p:nvSpPr>
          <p:cNvPr id="35" name="テキスト ボックス 34">
            <a:extLst>
              <a:ext uri="{FF2B5EF4-FFF2-40B4-BE49-F238E27FC236}">
                <a16:creationId xmlns:a16="http://schemas.microsoft.com/office/drawing/2014/main" id="{6F942420-7F99-40A3-899C-FF5EB739157C}"/>
              </a:ext>
            </a:extLst>
          </p:cNvPr>
          <p:cNvSpPr txBox="1"/>
          <p:nvPr/>
        </p:nvSpPr>
        <p:spPr>
          <a:xfrm>
            <a:off x="1196752" y="3532249"/>
            <a:ext cx="4896544" cy="1220847"/>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r>
              <a:rPr lang="ja-JP" altLang="en-US" dirty="0"/>
              <a:t>項目名にかかわらず、包材</a:t>
            </a:r>
            <a:r>
              <a:rPr lang="en-US" altLang="ja-JP" dirty="0"/>
              <a:t>1</a:t>
            </a:r>
            <a:r>
              <a:rPr lang="ja-JP" altLang="en-US" dirty="0"/>
              <a:t>から順に必要な画像を優先的に添付する。基本は包材画像</a:t>
            </a:r>
            <a:r>
              <a:rPr lang="en-US" altLang="ja-JP" dirty="0"/>
              <a:t>1</a:t>
            </a:r>
            <a:r>
              <a:rPr lang="ja-JP" altLang="en-US" dirty="0"/>
              <a:t>に一括表示がわかる画像、その他画像を</a:t>
            </a:r>
            <a:r>
              <a:rPr lang="en-US" altLang="ja-JP" dirty="0"/>
              <a:t>2</a:t>
            </a:r>
            <a:r>
              <a:rPr lang="ja-JP" altLang="en-US" dirty="0"/>
              <a:t>～</a:t>
            </a:r>
            <a:r>
              <a:rPr lang="en-US" altLang="ja-JP" dirty="0"/>
              <a:t>3</a:t>
            </a:r>
            <a:r>
              <a:rPr lang="ja-JP" altLang="en-US" dirty="0"/>
              <a:t>へ、添付しきれない画像や優先順位の低い画像は自社管理項目へ添付</a:t>
            </a:r>
            <a:endParaRPr lang="ja-JP" altLang="en-US" dirty="0">
              <a:solidFill>
                <a:srgbClr val="FF0000"/>
              </a:solidFill>
            </a:endParaRPr>
          </a:p>
        </p:txBody>
      </p:sp>
      <p:sp>
        <p:nvSpPr>
          <p:cNvPr id="37" name="正方形/長方形 36">
            <a:extLst>
              <a:ext uri="{FF2B5EF4-FFF2-40B4-BE49-F238E27FC236}">
                <a16:creationId xmlns:a16="http://schemas.microsoft.com/office/drawing/2014/main" id="{958D0D42-C03F-43B2-BD08-B4D3AF6D8348}"/>
              </a:ext>
            </a:extLst>
          </p:cNvPr>
          <p:cNvSpPr/>
          <p:nvPr/>
        </p:nvSpPr>
        <p:spPr bwMode="auto">
          <a:xfrm>
            <a:off x="636393" y="6155183"/>
            <a:ext cx="5574105" cy="1750145"/>
          </a:xfrm>
          <a:prstGeom prst="rect">
            <a:avLst/>
          </a:prstGeom>
          <a:noFill/>
          <a:ln w="28575" cap="flat" cmpd="sng" algn="ctr">
            <a:solidFill>
              <a:srgbClr val="E19140"/>
            </a:solidFill>
            <a:prstDash val="solid"/>
            <a:round/>
            <a:headEnd type="none" w="med" len="med"/>
            <a:tailEnd type="none" w="med" len="med"/>
          </a:ln>
          <a:effectLst>
            <a:glow>
              <a:schemeClr val="accent1"/>
            </a:glow>
            <a:softEdge rad="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741DB77-C500-E778-B5F0-A34DE2092455}"/>
              </a:ext>
            </a:extLst>
          </p:cNvPr>
          <p:cNvSpPr>
            <a:spLocks noGrp="1"/>
          </p:cNvSpPr>
          <p:nvPr>
            <p:ph type="sldNum" sz="quarter" idx="4"/>
          </p:nvPr>
        </p:nvSpPr>
        <p:spPr/>
        <p:txBody>
          <a:bodyPr/>
          <a:lstStyle/>
          <a:p>
            <a:fld id="{81A39418-9D9E-4271-B77A-F20AB963776B}" type="slidenum">
              <a:rPr lang="ja-JP" altLang="en-US" smtClean="0"/>
              <a:pPr/>
              <a:t>2</a:t>
            </a:fld>
            <a:endParaRPr lang="ja-JP" altLang="en-US"/>
          </a:p>
        </p:txBody>
      </p:sp>
      <p:sp>
        <p:nvSpPr>
          <p:cNvPr id="3" name="テキスト ボックス 2">
            <a:extLst>
              <a:ext uri="{FF2B5EF4-FFF2-40B4-BE49-F238E27FC236}">
                <a16:creationId xmlns:a16="http://schemas.microsoft.com/office/drawing/2014/main" id="{38DC2B09-8E8A-21C8-4471-D20C0CF27081}"/>
              </a:ext>
            </a:extLst>
          </p:cNvPr>
          <p:cNvSpPr txBox="1"/>
          <p:nvPr/>
        </p:nvSpPr>
        <p:spPr>
          <a:xfrm>
            <a:off x="-16464" y="128464"/>
            <a:ext cx="461665" cy="4939814"/>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サンプル②「規格書マスタ：画面キャプチャ」</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3BEA8FFC-5C2C-4019-74A0-B53E66BDE4E2}"/>
              </a:ext>
            </a:extLst>
          </p:cNvPr>
          <p:cNvSpPr txBox="1"/>
          <p:nvPr/>
        </p:nvSpPr>
        <p:spPr>
          <a:xfrm>
            <a:off x="6398389" y="5068278"/>
            <a:ext cx="461665" cy="4939814"/>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サンプル②「規格書マスタ：画面キャプチャ」</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704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a:extLst>
              <a:ext uri="{FF2B5EF4-FFF2-40B4-BE49-F238E27FC236}">
                <a16:creationId xmlns:a16="http://schemas.microsoft.com/office/drawing/2014/main" id="{162B6820-1605-4362-9B9A-8FE527B7FE0E}"/>
              </a:ext>
            </a:extLst>
          </p:cNvPr>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a:stretch/>
        </p:blipFill>
        <p:spPr bwMode="auto">
          <a:xfrm>
            <a:off x="311413" y="269905"/>
            <a:ext cx="1800200"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D19A7E17-9509-4EA6-8BA7-B34FCC722553}"/>
              </a:ext>
            </a:extLst>
          </p:cNvPr>
          <p:cNvSpPr>
            <a:spLocks noGrp="1"/>
          </p:cNvSpPr>
          <p:nvPr>
            <p:ph type="sldNum" sz="quarter" idx="4"/>
          </p:nvPr>
        </p:nvSpPr>
        <p:spPr/>
        <p:txBody>
          <a:bodyPr/>
          <a:lstStyle/>
          <a:p>
            <a:fld id="{81A39418-9D9E-4271-B77A-F20AB963776B}" type="slidenum">
              <a:rPr lang="ja-JP" altLang="en-US" smtClean="0"/>
              <a:pPr/>
              <a:t>3</a:t>
            </a:fld>
            <a:endParaRPr lang="ja-JP" altLang="en-US"/>
          </a:p>
        </p:txBody>
      </p:sp>
      <p:pic>
        <p:nvPicPr>
          <p:cNvPr id="18" name="図 17" descr="図形, 四角形&#10;&#10;自動的に生成された説明">
            <a:extLst>
              <a:ext uri="{FF2B5EF4-FFF2-40B4-BE49-F238E27FC236}">
                <a16:creationId xmlns:a16="http://schemas.microsoft.com/office/drawing/2014/main" id="{D36B71E5-D8CE-4FD0-A4A2-54FE1E2715E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25955" y="1789929"/>
            <a:ext cx="3429003" cy="664713"/>
          </a:xfrm>
          <a:prstGeom prst="rect">
            <a:avLst/>
          </a:prstGeom>
        </p:spPr>
      </p:pic>
      <p:sp>
        <p:nvSpPr>
          <p:cNvPr id="20" name="Rectangle 7">
            <a:extLst>
              <a:ext uri="{FF2B5EF4-FFF2-40B4-BE49-F238E27FC236}">
                <a16:creationId xmlns:a16="http://schemas.microsoft.com/office/drawing/2014/main" id="{8F1CAB80-5C74-4EC0-B705-75640BDFE3F0}"/>
              </a:ext>
            </a:extLst>
          </p:cNvPr>
          <p:cNvSpPr>
            <a:spLocks noChangeArrowheads="1"/>
          </p:cNvSpPr>
          <p:nvPr/>
        </p:nvSpPr>
        <p:spPr bwMode="auto">
          <a:xfrm>
            <a:off x="2657582" y="1891452"/>
            <a:ext cx="15872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a:r>
              <a:rPr kumimoji="0" lang="ja-JP" altLang="en-US" sz="2400" dirty="0">
                <a:solidFill>
                  <a:schemeClr val="tx1">
                    <a:lumMod val="75000"/>
                    <a:lumOff val="25000"/>
                  </a:schemeClr>
                </a:solidFill>
                <a:latin typeface="Meiryo UI" panose="020B0604030504040204" pitchFamily="50" charset="-128"/>
                <a:ea typeface="Meiryo UI" panose="020B0604030504040204" pitchFamily="50" charset="-128"/>
              </a:rPr>
              <a:t>社内ルール</a:t>
            </a:r>
            <a:endParaRPr kumimoji="0" lang="ja-JP" altLang="en-US" sz="240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61B58C4C-B6B3-4C40-94DB-757E567C39C8}"/>
              </a:ext>
            </a:extLst>
          </p:cNvPr>
          <p:cNvPicPr>
            <a:picLocks noChangeAspect="1"/>
          </p:cNvPicPr>
          <p:nvPr/>
        </p:nvPicPr>
        <p:blipFill>
          <a:blip r:embed="rId4"/>
          <a:stretch>
            <a:fillRect/>
          </a:stretch>
        </p:blipFill>
        <p:spPr>
          <a:xfrm>
            <a:off x="890148" y="849414"/>
            <a:ext cx="4395597" cy="890093"/>
          </a:xfrm>
          <a:prstGeom prst="rect">
            <a:avLst/>
          </a:prstGeom>
        </p:spPr>
      </p:pic>
      <p:pic>
        <p:nvPicPr>
          <p:cNvPr id="42" name="Picture 4">
            <a:extLst>
              <a:ext uri="{FF2B5EF4-FFF2-40B4-BE49-F238E27FC236}">
                <a16:creationId xmlns:a16="http://schemas.microsoft.com/office/drawing/2014/main" id="{A5E685CD-9E9E-40F1-B5F1-AE41A7C2E9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2499249">
            <a:off x="5187881" y="498509"/>
            <a:ext cx="1100247" cy="114425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BCB56ED2-8DA2-4ED1-9B3C-07BD045BCF81}"/>
              </a:ext>
            </a:extLst>
          </p:cNvPr>
          <p:cNvSpPr txBox="1"/>
          <p:nvPr/>
        </p:nvSpPr>
        <p:spPr>
          <a:xfrm>
            <a:off x="692697" y="2648744"/>
            <a:ext cx="5947954" cy="5700022"/>
          </a:xfrm>
          <a:prstGeom prst="rect">
            <a:avLst/>
          </a:prstGeom>
          <a:noFill/>
        </p:spPr>
        <p:txBody>
          <a:bodyPr wrap="square">
            <a:spAutoFit/>
          </a:bodyPr>
          <a:lstStyle/>
          <a:p>
            <a:pPr eaLnBrk="1" hangingPunct="1">
              <a:lnSpc>
                <a:spcPts val="2200"/>
              </a:lnSpc>
            </a:pPr>
            <a:r>
              <a:rPr lang="ja-JP" altLang="en-US" sz="1400" dirty="0">
                <a:solidFill>
                  <a:schemeClr val="tx2"/>
                </a:solidFill>
                <a:latin typeface="+mn-ea"/>
                <a:ea typeface="+mn-ea"/>
              </a:rPr>
              <a:t>★遺伝子組換えの記入</a:t>
            </a:r>
            <a:r>
              <a:rPr lang="ja-JP" altLang="en-US" sz="1400" b="0" dirty="0">
                <a:solidFill>
                  <a:schemeClr val="tx2"/>
                </a:solidFill>
                <a:latin typeface="+mn-ea"/>
                <a:ea typeface="+mn-ea"/>
              </a:rPr>
              <a:t>	</a:t>
            </a:r>
          </a:p>
          <a:p>
            <a:pPr eaLnBrk="1" hangingPunct="1">
              <a:lnSpc>
                <a:spcPts val="2200"/>
              </a:lnSpc>
            </a:pPr>
            <a:r>
              <a:rPr lang="ja-JP" altLang="en-US" sz="1400" b="0" dirty="0">
                <a:solidFill>
                  <a:schemeClr val="tx2"/>
                </a:solidFill>
                <a:latin typeface="+mn-ea"/>
                <a:ea typeface="+mn-ea"/>
              </a:rPr>
              <a:t>　 対象原料が不分別→不分別	</a:t>
            </a:r>
          </a:p>
          <a:p>
            <a:pPr eaLnBrk="1" hangingPunct="1">
              <a:lnSpc>
                <a:spcPts val="2200"/>
              </a:lnSpc>
            </a:pPr>
            <a:r>
              <a:rPr lang="ja-JP" altLang="en-US" sz="1400" b="0" dirty="0">
                <a:solidFill>
                  <a:schemeClr val="tx2"/>
                </a:solidFill>
                <a:latin typeface="+mn-ea"/>
                <a:ea typeface="+mn-ea"/>
              </a:rPr>
              <a:t>　 対象原料が非組換え→不使用	</a:t>
            </a:r>
          </a:p>
          <a:p>
            <a:pPr eaLnBrk="1" hangingPunct="1">
              <a:lnSpc>
                <a:spcPts val="2200"/>
              </a:lnSpc>
            </a:pPr>
            <a:r>
              <a:rPr lang="ja-JP" altLang="en-US" sz="1400" b="0" dirty="0">
                <a:solidFill>
                  <a:schemeClr val="tx2"/>
                </a:solidFill>
                <a:latin typeface="+mn-ea"/>
                <a:ea typeface="+mn-ea"/>
              </a:rPr>
              <a:t>　 対象原料を使っていない→対象外</a:t>
            </a:r>
            <a:endParaRPr lang="en-US" altLang="ja-JP" sz="1400" b="0" dirty="0">
              <a:solidFill>
                <a:schemeClr val="tx2"/>
              </a:solidFill>
              <a:latin typeface="+mn-ea"/>
              <a:ea typeface="+mn-ea"/>
            </a:endParaRPr>
          </a:p>
          <a:p>
            <a:pPr eaLnBrk="1" hangingPunct="1">
              <a:lnSpc>
                <a:spcPts val="2200"/>
              </a:lnSpc>
            </a:pPr>
            <a:endParaRPr lang="en-US" altLang="ja-JP" sz="1400" b="0" dirty="0">
              <a:solidFill>
                <a:schemeClr val="tx2"/>
              </a:solidFill>
              <a:latin typeface="+mn-ea"/>
              <a:ea typeface="+mn-ea"/>
            </a:endParaRPr>
          </a:p>
          <a:p>
            <a:pPr eaLnBrk="1" hangingPunct="1">
              <a:lnSpc>
                <a:spcPts val="2200"/>
              </a:lnSpc>
            </a:pPr>
            <a:r>
              <a:rPr lang="ja-JP" altLang="en-US" sz="1400" b="0" dirty="0">
                <a:solidFill>
                  <a:schemeClr val="tx2"/>
                </a:solidFill>
                <a:latin typeface="+mn-ea"/>
                <a:ea typeface="+mn-ea"/>
              </a:rPr>
              <a:t>　</a:t>
            </a:r>
            <a:r>
              <a:rPr lang="en-US" altLang="ja-JP" sz="1400" b="0" dirty="0">
                <a:solidFill>
                  <a:schemeClr val="tx2"/>
                </a:solidFill>
                <a:latin typeface="+mn-ea"/>
                <a:ea typeface="+mn-ea"/>
              </a:rPr>
              <a:t>※</a:t>
            </a:r>
            <a:r>
              <a:rPr lang="ja-JP" altLang="en-US" sz="1400" b="0" dirty="0">
                <a:solidFill>
                  <a:schemeClr val="tx2"/>
                </a:solidFill>
                <a:latin typeface="+mn-ea"/>
                <a:ea typeface="+mn-ea"/>
              </a:rPr>
              <a:t>複合原材料の場合は、</a:t>
            </a:r>
            <a:r>
              <a:rPr lang="en-US" altLang="ja-JP" sz="1400" b="0" dirty="0">
                <a:solidFill>
                  <a:schemeClr val="tx2"/>
                </a:solidFill>
                <a:latin typeface="+mn-ea"/>
                <a:ea typeface="+mn-ea"/>
              </a:rPr>
              <a:t>1</a:t>
            </a:r>
            <a:r>
              <a:rPr lang="ja-JP" altLang="en-US" sz="1400" b="0" dirty="0">
                <a:solidFill>
                  <a:schemeClr val="tx2"/>
                </a:solidFill>
                <a:latin typeface="+mn-ea"/>
                <a:ea typeface="+mn-ea"/>
              </a:rPr>
              <a:t>段目（原料マスタ）は「未選択」（空欄）とする。</a:t>
            </a:r>
            <a:endParaRPr lang="en-US" altLang="ja-JP" sz="1400" b="0" dirty="0">
              <a:solidFill>
                <a:schemeClr val="tx2"/>
              </a:solidFill>
              <a:latin typeface="+mn-ea"/>
              <a:ea typeface="+mn-ea"/>
            </a:endParaRPr>
          </a:p>
          <a:p>
            <a:pPr eaLnBrk="1" hangingPunct="1">
              <a:lnSpc>
                <a:spcPts val="2200"/>
              </a:lnSpc>
            </a:pPr>
            <a:endParaRPr lang="en-US" altLang="ja-JP" sz="1400" b="0" dirty="0">
              <a:solidFill>
                <a:schemeClr val="tx2"/>
              </a:solidFill>
              <a:latin typeface="+mn-ea"/>
              <a:ea typeface="+mn-ea"/>
            </a:endParaRPr>
          </a:p>
          <a:p>
            <a:pPr eaLnBrk="1" hangingPunct="1">
              <a:lnSpc>
                <a:spcPts val="2200"/>
              </a:lnSpc>
            </a:pPr>
            <a:r>
              <a:rPr lang="ja-JP" altLang="en-US" sz="1400" dirty="0">
                <a:solidFill>
                  <a:schemeClr val="tx2"/>
                </a:solidFill>
                <a:latin typeface="+mn-ea"/>
                <a:ea typeface="+mn-ea"/>
              </a:rPr>
              <a:t>★アレルギー物質の記入</a:t>
            </a:r>
            <a:r>
              <a:rPr lang="ja-JP" altLang="en-US" sz="1400" b="0" dirty="0">
                <a:solidFill>
                  <a:schemeClr val="tx2"/>
                </a:solidFill>
                <a:latin typeface="+mn-ea"/>
                <a:ea typeface="+mn-ea"/>
              </a:rPr>
              <a:t>	</a:t>
            </a:r>
          </a:p>
          <a:p>
            <a:pPr eaLnBrk="1" hangingPunct="1">
              <a:lnSpc>
                <a:spcPts val="2200"/>
              </a:lnSpc>
            </a:pPr>
            <a:r>
              <a:rPr lang="ja-JP" altLang="en-US" sz="1400" b="0" dirty="0">
                <a:solidFill>
                  <a:schemeClr val="tx2"/>
                </a:solidFill>
                <a:latin typeface="+mn-ea"/>
                <a:ea typeface="+mn-ea"/>
              </a:rPr>
              <a:t>　 使用しているアレルギーにチェックを入れる	</a:t>
            </a:r>
          </a:p>
          <a:p>
            <a:pPr eaLnBrk="1" hangingPunct="1">
              <a:lnSpc>
                <a:spcPts val="2200"/>
              </a:lnSpc>
            </a:pPr>
            <a:r>
              <a:rPr lang="ja-JP" altLang="en-US" sz="1400" b="0" dirty="0">
                <a:solidFill>
                  <a:schemeClr val="tx2"/>
                </a:solidFill>
                <a:latin typeface="+mn-ea"/>
                <a:ea typeface="+mn-ea"/>
              </a:rPr>
              <a:t>　 アレルギー表示不要の場合は、</a:t>
            </a:r>
            <a:r>
              <a:rPr lang="ja-JP" altLang="en-US" sz="1400" b="0" dirty="0">
                <a:solidFill>
                  <a:srgbClr val="FF0000"/>
                </a:solidFill>
                <a:latin typeface="+mn-ea"/>
                <a:ea typeface="+mn-ea"/>
              </a:rPr>
              <a:t>備考欄</a:t>
            </a:r>
            <a:r>
              <a:rPr lang="ja-JP" altLang="en-US" sz="1400" b="0" dirty="0">
                <a:solidFill>
                  <a:schemeClr val="tx2"/>
                </a:solidFill>
                <a:latin typeface="+mn-ea"/>
                <a:ea typeface="+mn-ea"/>
              </a:rPr>
              <a:t>に理由を記入する	</a:t>
            </a:r>
          </a:p>
          <a:p>
            <a:pPr eaLnBrk="1" hangingPunct="1">
              <a:lnSpc>
                <a:spcPts val="2200"/>
              </a:lnSpc>
            </a:pPr>
            <a:r>
              <a:rPr lang="ja-JP" altLang="en-US" sz="1400" b="0" dirty="0">
                <a:solidFill>
                  <a:schemeClr val="tx2"/>
                </a:solidFill>
                <a:latin typeface="+mn-ea"/>
                <a:ea typeface="+mn-ea"/>
              </a:rPr>
              <a:t>　 例） 「アレルギー：大豆（○○○○のため表示不要）」	</a:t>
            </a:r>
            <a:endParaRPr lang="en-US" altLang="ja-JP" sz="1400" b="0" dirty="0">
              <a:solidFill>
                <a:schemeClr val="tx2"/>
              </a:solidFill>
              <a:latin typeface="+mn-ea"/>
              <a:ea typeface="+mn-ea"/>
            </a:endParaRPr>
          </a:p>
          <a:p>
            <a:pPr eaLnBrk="1" hangingPunct="1">
              <a:lnSpc>
                <a:spcPts val="2200"/>
              </a:lnSpc>
            </a:pPr>
            <a:endParaRPr lang="en-US" altLang="ja-JP" sz="1400" b="0" dirty="0">
              <a:solidFill>
                <a:schemeClr val="tx2"/>
              </a:solidFill>
              <a:latin typeface="+mn-ea"/>
              <a:ea typeface="+mn-ea"/>
            </a:endParaRPr>
          </a:p>
          <a:p>
            <a:pPr eaLnBrk="1" hangingPunct="1">
              <a:lnSpc>
                <a:spcPts val="2200"/>
              </a:lnSpc>
            </a:pPr>
            <a:r>
              <a:rPr lang="ja-JP" altLang="en-US" sz="1400" dirty="0">
                <a:solidFill>
                  <a:schemeClr val="tx2"/>
                </a:solidFill>
                <a:latin typeface="+mn-ea"/>
                <a:ea typeface="+mn-ea"/>
              </a:rPr>
              <a:t>★配合率</a:t>
            </a:r>
            <a:r>
              <a:rPr lang="ja-JP" altLang="en-US" sz="1400" b="0" dirty="0">
                <a:solidFill>
                  <a:schemeClr val="tx2"/>
                </a:solidFill>
                <a:latin typeface="+mn-ea"/>
                <a:ea typeface="+mn-ea"/>
              </a:rPr>
              <a:t>		</a:t>
            </a:r>
          </a:p>
          <a:p>
            <a:pPr eaLnBrk="1" hangingPunct="1">
              <a:lnSpc>
                <a:spcPts val="2200"/>
              </a:lnSpc>
            </a:pPr>
            <a:r>
              <a:rPr lang="ja-JP" altLang="en-US" sz="1400" b="0" dirty="0">
                <a:solidFill>
                  <a:schemeClr val="tx2"/>
                </a:solidFill>
                <a:latin typeface="+mn-ea"/>
                <a:ea typeface="+mn-ea"/>
              </a:rPr>
              <a:t>①配合率のケタ数は、原材料規格書のケタ数に合わせる		</a:t>
            </a:r>
          </a:p>
          <a:p>
            <a:pPr eaLnBrk="1" hangingPunct="1">
              <a:lnSpc>
                <a:spcPts val="2200"/>
              </a:lnSpc>
            </a:pPr>
            <a:r>
              <a:rPr lang="ja-JP" altLang="en-US" sz="1400" b="0" dirty="0">
                <a:solidFill>
                  <a:schemeClr val="tx2"/>
                </a:solidFill>
                <a:latin typeface="+mn-ea"/>
                <a:ea typeface="+mn-ea"/>
              </a:rPr>
              <a:t>②配合率が非開示の場合、</a:t>
            </a:r>
            <a:r>
              <a:rPr lang="en-US" altLang="ja-JP" sz="1400" b="0" dirty="0">
                <a:solidFill>
                  <a:schemeClr val="tx2"/>
                </a:solidFill>
                <a:latin typeface="+mn-ea"/>
                <a:ea typeface="+mn-ea"/>
              </a:rPr>
              <a:t>1</a:t>
            </a:r>
            <a:r>
              <a:rPr lang="ja-JP" altLang="en-US" sz="1400" b="0" dirty="0">
                <a:solidFill>
                  <a:schemeClr val="tx2"/>
                </a:solidFill>
                <a:latin typeface="+mn-ea"/>
                <a:ea typeface="+mn-ea"/>
              </a:rPr>
              <a:t>番上の原料マスタの</a:t>
            </a:r>
            <a:r>
              <a:rPr lang="ja-JP" altLang="en-US" sz="1400" b="0" dirty="0">
                <a:solidFill>
                  <a:srgbClr val="FF0000"/>
                </a:solidFill>
                <a:latin typeface="+mn-ea"/>
                <a:ea typeface="+mn-ea"/>
              </a:rPr>
              <a:t>備考欄に</a:t>
            </a:r>
            <a:r>
              <a:rPr lang="ja-JP" altLang="en-US" sz="1400" b="0" dirty="0">
                <a:solidFill>
                  <a:schemeClr val="tx2"/>
                </a:solidFill>
                <a:latin typeface="+mn-ea"/>
                <a:ea typeface="+mn-ea"/>
              </a:rPr>
              <a:t>「配合率非開示」と</a:t>
            </a:r>
            <a:endParaRPr lang="en-US" altLang="ja-JP" sz="1400" b="0" dirty="0">
              <a:solidFill>
                <a:schemeClr val="tx2"/>
              </a:solidFill>
              <a:latin typeface="+mn-ea"/>
              <a:ea typeface="+mn-ea"/>
            </a:endParaRPr>
          </a:p>
          <a:p>
            <a:pPr eaLnBrk="1" hangingPunct="1">
              <a:lnSpc>
                <a:spcPts val="2200"/>
              </a:lnSpc>
            </a:pPr>
            <a:r>
              <a:rPr lang="ja-JP" altLang="en-US" sz="1400" b="0" dirty="0">
                <a:solidFill>
                  <a:schemeClr val="tx2"/>
                </a:solidFill>
                <a:latin typeface="+mn-ea"/>
                <a:ea typeface="+mn-ea"/>
              </a:rPr>
              <a:t>　 記入する		</a:t>
            </a:r>
          </a:p>
          <a:p>
            <a:pPr eaLnBrk="1" hangingPunct="1">
              <a:lnSpc>
                <a:spcPts val="2200"/>
              </a:lnSpc>
            </a:pPr>
            <a:r>
              <a:rPr lang="ja-JP" altLang="en-US" sz="1400" b="0" dirty="0">
                <a:solidFill>
                  <a:schemeClr val="tx2"/>
                </a:solidFill>
                <a:latin typeface="+mn-ea"/>
                <a:ea typeface="+mn-ea"/>
              </a:rPr>
              <a:t>		</a:t>
            </a:r>
          </a:p>
          <a:p>
            <a:pPr eaLnBrk="1" hangingPunct="1">
              <a:lnSpc>
                <a:spcPts val="2200"/>
              </a:lnSpc>
            </a:pPr>
            <a:r>
              <a:rPr lang="ja-JP" altLang="en-US" sz="1400" dirty="0">
                <a:solidFill>
                  <a:schemeClr val="tx2"/>
                </a:solidFill>
                <a:latin typeface="+mn-ea"/>
                <a:ea typeface="+mn-ea"/>
              </a:rPr>
              <a:t>★原産国表示の有無</a:t>
            </a:r>
            <a:r>
              <a:rPr lang="ja-JP" altLang="en-US" sz="1400" b="0" dirty="0">
                <a:solidFill>
                  <a:schemeClr val="tx2"/>
                </a:solidFill>
                <a:latin typeface="+mn-ea"/>
                <a:ea typeface="+mn-ea"/>
              </a:rPr>
              <a:t>		</a:t>
            </a:r>
          </a:p>
          <a:p>
            <a:pPr eaLnBrk="1" hangingPunct="1">
              <a:lnSpc>
                <a:spcPts val="2200"/>
              </a:lnSpc>
            </a:pPr>
            <a:r>
              <a:rPr lang="ja-JP" altLang="en-US" sz="1400" b="0" dirty="0">
                <a:solidFill>
                  <a:schemeClr val="tx2"/>
                </a:solidFill>
                <a:latin typeface="+mn-ea"/>
                <a:ea typeface="+mn-ea"/>
              </a:rPr>
              <a:t>　 </a:t>
            </a:r>
            <a:r>
              <a:rPr lang="ja-JP" altLang="en-US" sz="1400" b="0" dirty="0">
                <a:solidFill>
                  <a:srgbClr val="5E5E5E"/>
                </a:solidFill>
                <a:latin typeface="+mn-ea"/>
                <a:ea typeface="+mn-ea"/>
              </a:rPr>
              <a:t>原産国表示は、複合原材料の場合は、重量の１位だけ入力するを選択</a:t>
            </a:r>
            <a:r>
              <a:rPr lang="ja-JP" altLang="en-US" sz="1400" b="0" dirty="0">
                <a:solidFill>
                  <a:schemeClr val="tx2"/>
                </a:solidFill>
                <a:latin typeface="+mn-ea"/>
                <a:ea typeface="+mn-ea"/>
              </a:rPr>
              <a:t>			</a:t>
            </a:r>
          </a:p>
        </p:txBody>
      </p:sp>
      <p:sp>
        <p:nvSpPr>
          <p:cNvPr id="3" name="テキスト ボックス 2">
            <a:extLst>
              <a:ext uri="{FF2B5EF4-FFF2-40B4-BE49-F238E27FC236}">
                <a16:creationId xmlns:a16="http://schemas.microsoft.com/office/drawing/2014/main" id="{C781E31B-1653-4055-DC1A-8B9985227327}"/>
              </a:ext>
            </a:extLst>
          </p:cNvPr>
          <p:cNvSpPr txBox="1"/>
          <p:nvPr/>
        </p:nvSpPr>
        <p:spPr>
          <a:xfrm>
            <a:off x="-9520" y="128464"/>
            <a:ext cx="461665" cy="540147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サンプル③「原材料マスタ：入力時の社内ルール」</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2BA003D-3023-0B3F-E485-D497CD398A2B}"/>
              </a:ext>
            </a:extLst>
          </p:cNvPr>
          <p:cNvSpPr txBox="1"/>
          <p:nvPr/>
        </p:nvSpPr>
        <p:spPr>
          <a:xfrm>
            <a:off x="6396335" y="4599742"/>
            <a:ext cx="461665" cy="540147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サンプル③「原材料マスタ：入力時の社内ルール」</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107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a:extLst>
              <a:ext uri="{FF2B5EF4-FFF2-40B4-BE49-F238E27FC236}">
                <a16:creationId xmlns:a16="http://schemas.microsoft.com/office/drawing/2014/main" id="{162B6820-1605-4362-9B9A-8FE527B7FE0E}"/>
              </a:ext>
            </a:extLst>
          </p:cNvPr>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a:stretch/>
        </p:blipFill>
        <p:spPr bwMode="auto">
          <a:xfrm>
            <a:off x="311413" y="269905"/>
            <a:ext cx="1800200"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D19A7E17-9509-4EA6-8BA7-B34FCC722553}"/>
              </a:ext>
            </a:extLst>
          </p:cNvPr>
          <p:cNvSpPr>
            <a:spLocks noGrp="1"/>
          </p:cNvSpPr>
          <p:nvPr>
            <p:ph type="sldNum" sz="quarter" idx="4"/>
          </p:nvPr>
        </p:nvSpPr>
        <p:spPr/>
        <p:txBody>
          <a:bodyPr/>
          <a:lstStyle/>
          <a:p>
            <a:fld id="{81A39418-9D9E-4271-B77A-F20AB963776B}" type="slidenum">
              <a:rPr lang="ja-JP" altLang="en-US" smtClean="0"/>
              <a:pPr/>
              <a:t>4</a:t>
            </a:fld>
            <a:endParaRPr lang="ja-JP" altLang="en-US"/>
          </a:p>
        </p:txBody>
      </p:sp>
      <p:pic>
        <p:nvPicPr>
          <p:cNvPr id="18" name="図 17" descr="図形, 四角形&#10;&#10;自動的に生成された説明">
            <a:extLst>
              <a:ext uri="{FF2B5EF4-FFF2-40B4-BE49-F238E27FC236}">
                <a16:creationId xmlns:a16="http://schemas.microsoft.com/office/drawing/2014/main" id="{D36B71E5-D8CE-4FD0-A4A2-54FE1E2715E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25955" y="1789929"/>
            <a:ext cx="3429003" cy="664713"/>
          </a:xfrm>
          <a:prstGeom prst="rect">
            <a:avLst/>
          </a:prstGeom>
        </p:spPr>
      </p:pic>
      <p:sp>
        <p:nvSpPr>
          <p:cNvPr id="20" name="Rectangle 7">
            <a:extLst>
              <a:ext uri="{FF2B5EF4-FFF2-40B4-BE49-F238E27FC236}">
                <a16:creationId xmlns:a16="http://schemas.microsoft.com/office/drawing/2014/main" id="{8F1CAB80-5C74-4EC0-B705-75640BDFE3F0}"/>
              </a:ext>
            </a:extLst>
          </p:cNvPr>
          <p:cNvSpPr>
            <a:spLocks noChangeArrowheads="1"/>
          </p:cNvSpPr>
          <p:nvPr/>
        </p:nvSpPr>
        <p:spPr bwMode="auto">
          <a:xfrm>
            <a:off x="2657582" y="1891452"/>
            <a:ext cx="15872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a:r>
              <a:rPr kumimoji="0" lang="ja-JP" altLang="en-US" sz="2400" dirty="0">
                <a:solidFill>
                  <a:schemeClr val="tx1">
                    <a:lumMod val="75000"/>
                    <a:lumOff val="25000"/>
                  </a:schemeClr>
                </a:solidFill>
                <a:latin typeface="Meiryo UI" panose="020B0604030504040204" pitchFamily="50" charset="-128"/>
                <a:ea typeface="Meiryo UI" panose="020B0604030504040204" pitchFamily="50" charset="-128"/>
              </a:rPr>
              <a:t>社内ルール</a:t>
            </a:r>
            <a:endParaRPr kumimoji="0" lang="ja-JP" altLang="en-US" sz="2400" i="0" u="none" strike="noStrike" cap="none" normalizeH="0" baseline="0" dirty="0">
              <a:ln>
                <a:noFill/>
              </a:ln>
              <a:solidFill>
                <a:schemeClr val="tx1">
                  <a:lumMod val="75000"/>
                  <a:lumOff val="25000"/>
                </a:schemeClr>
              </a:solidFill>
              <a:effectLst/>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61B58C4C-B6B3-4C40-94DB-757E567C39C8}"/>
              </a:ext>
            </a:extLst>
          </p:cNvPr>
          <p:cNvPicPr>
            <a:picLocks noChangeAspect="1"/>
          </p:cNvPicPr>
          <p:nvPr/>
        </p:nvPicPr>
        <p:blipFill>
          <a:blip r:embed="rId4"/>
          <a:stretch>
            <a:fillRect/>
          </a:stretch>
        </p:blipFill>
        <p:spPr>
          <a:xfrm>
            <a:off x="890148" y="849414"/>
            <a:ext cx="4395597" cy="890093"/>
          </a:xfrm>
          <a:prstGeom prst="rect">
            <a:avLst/>
          </a:prstGeom>
        </p:spPr>
      </p:pic>
      <p:pic>
        <p:nvPicPr>
          <p:cNvPr id="42" name="Picture 4">
            <a:extLst>
              <a:ext uri="{FF2B5EF4-FFF2-40B4-BE49-F238E27FC236}">
                <a16:creationId xmlns:a16="http://schemas.microsoft.com/office/drawing/2014/main" id="{A5E685CD-9E9E-40F1-B5F1-AE41A7C2E9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2499249">
            <a:off x="5187881" y="498509"/>
            <a:ext cx="1100247" cy="114425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BCB56ED2-8DA2-4ED1-9B3C-07BD045BCF81}"/>
              </a:ext>
            </a:extLst>
          </p:cNvPr>
          <p:cNvSpPr txBox="1"/>
          <p:nvPr/>
        </p:nvSpPr>
        <p:spPr>
          <a:xfrm>
            <a:off x="692697" y="2648744"/>
            <a:ext cx="5947954" cy="5417893"/>
          </a:xfrm>
          <a:prstGeom prst="rect">
            <a:avLst/>
          </a:prstGeom>
          <a:noFill/>
        </p:spPr>
        <p:txBody>
          <a:bodyPr wrap="square">
            <a:spAutoFit/>
          </a:bodyPr>
          <a:lstStyle/>
          <a:p>
            <a:pPr eaLnBrk="1" hangingPunct="1">
              <a:lnSpc>
                <a:spcPts val="2200"/>
              </a:lnSpc>
            </a:pPr>
            <a:r>
              <a:rPr lang="ja-JP" altLang="en-US" sz="1400" dirty="0">
                <a:solidFill>
                  <a:srgbClr val="5E5E5E"/>
                </a:solidFill>
                <a:latin typeface="+mn-ea"/>
                <a:ea typeface="+mn-ea"/>
              </a:rPr>
              <a:t>★原料</a:t>
            </a:r>
            <a:r>
              <a:rPr lang="ja-JP" altLang="en-US" sz="1400" b="0" dirty="0">
                <a:solidFill>
                  <a:schemeClr val="tx2"/>
                </a:solidFill>
                <a:latin typeface="+mn-ea"/>
                <a:ea typeface="+mn-ea"/>
              </a:rPr>
              <a:t>		</a:t>
            </a:r>
          </a:p>
          <a:p>
            <a:pPr eaLnBrk="1" hangingPunct="1">
              <a:lnSpc>
                <a:spcPts val="2200"/>
              </a:lnSpc>
            </a:pPr>
            <a:r>
              <a:rPr lang="ja-JP" altLang="en-US" sz="1400" b="0" dirty="0">
                <a:solidFill>
                  <a:schemeClr val="tx2"/>
                </a:solidFill>
                <a:latin typeface="+mn-ea"/>
                <a:ea typeface="+mn-ea"/>
              </a:rPr>
              <a:t>①原材料を添加物の副剤や食品素材として使用し、表示に出ない場合は、	</a:t>
            </a:r>
          </a:p>
          <a:p>
            <a:pPr eaLnBrk="1" hangingPunct="1">
              <a:lnSpc>
                <a:spcPts val="2200"/>
              </a:lnSpc>
            </a:pPr>
            <a:r>
              <a:rPr lang="ja-JP" altLang="en-US" sz="1400" b="0" dirty="0">
                <a:solidFill>
                  <a:schemeClr val="tx2"/>
                </a:solidFill>
                <a:latin typeface="+mn-ea"/>
                <a:ea typeface="+mn-ea"/>
              </a:rPr>
              <a:t>　 「表示しない」を選択し、理由を記入する		</a:t>
            </a:r>
          </a:p>
          <a:p>
            <a:pPr eaLnBrk="1" hangingPunct="1">
              <a:lnSpc>
                <a:spcPts val="2200"/>
              </a:lnSpc>
            </a:pPr>
            <a:r>
              <a:rPr lang="ja-JP" altLang="en-US" sz="1400" b="0" dirty="0">
                <a:solidFill>
                  <a:schemeClr val="tx2"/>
                </a:solidFill>
                <a:latin typeface="+mn-ea"/>
                <a:ea typeface="+mn-ea"/>
              </a:rPr>
              <a:t>　例） 「○○の副剤として使用のため」	</a:t>
            </a:r>
            <a:endParaRPr lang="en-US" altLang="ja-JP" sz="1400" b="0" dirty="0">
              <a:solidFill>
                <a:schemeClr val="tx2"/>
              </a:solidFill>
              <a:latin typeface="+mn-ea"/>
              <a:ea typeface="+mn-ea"/>
            </a:endParaRPr>
          </a:p>
          <a:p>
            <a:pPr eaLnBrk="1" hangingPunct="1">
              <a:lnSpc>
                <a:spcPts val="2200"/>
              </a:lnSpc>
            </a:pPr>
            <a:endParaRPr lang="en-US" altLang="ja-JP" sz="1400" b="0" dirty="0">
              <a:solidFill>
                <a:schemeClr val="tx2"/>
              </a:solidFill>
              <a:latin typeface="+mn-ea"/>
              <a:ea typeface="+mn-ea"/>
            </a:endParaRPr>
          </a:p>
          <a:p>
            <a:pPr eaLnBrk="1" hangingPunct="1">
              <a:lnSpc>
                <a:spcPts val="2200"/>
              </a:lnSpc>
            </a:pPr>
            <a:r>
              <a:rPr lang="ja-JP" altLang="en-US" sz="1400" dirty="0">
                <a:solidFill>
                  <a:srgbClr val="5E5E5E"/>
                </a:solidFill>
                <a:latin typeface="+mn-ea"/>
                <a:ea typeface="+mn-ea"/>
              </a:rPr>
              <a:t>★添加物	</a:t>
            </a:r>
            <a:r>
              <a:rPr lang="ja-JP" altLang="en-US" sz="1400" b="0" dirty="0">
                <a:solidFill>
                  <a:schemeClr val="tx2"/>
                </a:solidFill>
                <a:latin typeface="+mn-ea"/>
                <a:ea typeface="+mn-ea"/>
              </a:rPr>
              <a:t>	</a:t>
            </a:r>
          </a:p>
          <a:p>
            <a:pPr eaLnBrk="1" hangingPunct="1">
              <a:lnSpc>
                <a:spcPts val="2200"/>
              </a:lnSpc>
            </a:pPr>
            <a:r>
              <a:rPr lang="ja-JP" altLang="en-US" sz="1400" b="0" dirty="0">
                <a:solidFill>
                  <a:schemeClr val="tx2"/>
                </a:solidFill>
                <a:latin typeface="+mn-ea"/>
                <a:ea typeface="+mn-ea"/>
              </a:rPr>
              <a:t>①添加物物質名（添加物商品名と同一のもの）→添加物用途名を一覧から</a:t>
            </a:r>
            <a:endParaRPr lang="en-US" altLang="ja-JP" sz="1400" b="0" dirty="0">
              <a:solidFill>
                <a:schemeClr val="tx2"/>
              </a:solidFill>
              <a:latin typeface="+mn-ea"/>
              <a:ea typeface="+mn-ea"/>
            </a:endParaRPr>
          </a:p>
          <a:p>
            <a:pPr eaLnBrk="1" hangingPunct="1">
              <a:lnSpc>
                <a:spcPts val="2200"/>
              </a:lnSpc>
            </a:pPr>
            <a:r>
              <a:rPr lang="en-US" altLang="ja-JP" sz="1400" b="0" dirty="0">
                <a:solidFill>
                  <a:schemeClr val="tx2"/>
                </a:solidFill>
                <a:latin typeface="+mn-ea"/>
                <a:ea typeface="+mn-ea"/>
              </a:rPr>
              <a:t>   </a:t>
            </a:r>
            <a:r>
              <a:rPr lang="ja-JP" altLang="en-US" sz="1400" b="0" dirty="0">
                <a:solidFill>
                  <a:schemeClr val="tx2"/>
                </a:solidFill>
                <a:latin typeface="+mn-ea"/>
                <a:ea typeface="+mn-ea"/>
              </a:rPr>
              <a:t>選択する		</a:t>
            </a:r>
          </a:p>
          <a:p>
            <a:pPr eaLnBrk="1" hangingPunct="1">
              <a:lnSpc>
                <a:spcPts val="2200"/>
              </a:lnSpc>
            </a:pPr>
            <a:r>
              <a:rPr lang="ja-JP" altLang="en-US" sz="1400" b="0" dirty="0">
                <a:solidFill>
                  <a:schemeClr val="tx2"/>
                </a:solidFill>
                <a:latin typeface="+mn-ea"/>
                <a:ea typeface="+mn-ea"/>
              </a:rPr>
              <a:t>　 一覧にない場合、</a:t>
            </a:r>
            <a:r>
              <a:rPr lang="ja-JP" altLang="en-US" sz="1400" b="0" dirty="0">
                <a:solidFill>
                  <a:srgbClr val="FF0000"/>
                </a:solidFill>
                <a:latin typeface="+mn-ea"/>
                <a:ea typeface="+mn-ea"/>
              </a:rPr>
              <a:t>備考欄に</a:t>
            </a:r>
            <a:r>
              <a:rPr lang="ja-JP" altLang="en-US" sz="1400" b="0" dirty="0">
                <a:solidFill>
                  <a:schemeClr val="tx2"/>
                </a:solidFill>
                <a:latin typeface="+mn-ea"/>
                <a:ea typeface="+mn-ea"/>
              </a:rPr>
              <a:t>記入する		</a:t>
            </a:r>
          </a:p>
          <a:p>
            <a:pPr eaLnBrk="1" hangingPunct="1">
              <a:lnSpc>
                <a:spcPts val="2200"/>
              </a:lnSpc>
            </a:pPr>
            <a:r>
              <a:rPr lang="ja-JP" altLang="en-US" sz="1400" b="0" dirty="0">
                <a:solidFill>
                  <a:schemeClr val="tx2"/>
                </a:solidFill>
                <a:latin typeface="+mn-ea"/>
                <a:ea typeface="+mn-ea"/>
              </a:rPr>
              <a:t>　 例）添加物物質名：○○○○		</a:t>
            </a:r>
          </a:p>
          <a:p>
            <a:pPr eaLnBrk="1" hangingPunct="1">
              <a:lnSpc>
                <a:spcPts val="2200"/>
              </a:lnSpc>
            </a:pPr>
            <a:r>
              <a:rPr lang="ja-JP" altLang="en-US" sz="1400" b="0" dirty="0">
                <a:solidFill>
                  <a:schemeClr val="tx2"/>
                </a:solidFill>
                <a:latin typeface="+mn-ea"/>
                <a:ea typeface="+mn-ea"/>
              </a:rPr>
              <a:t>　　 　 添加物用途名：○○○○		</a:t>
            </a:r>
          </a:p>
          <a:p>
            <a:pPr eaLnBrk="1" hangingPunct="1">
              <a:lnSpc>
                <a:spcPts val="2200"/>
              </a:lnSpc>
            </a:pPr>
            <a:r>
              <a:rPr lang="ja-JP" altLang="en-US" sz="1400" b="0" dirty="0">
                <a:solidFill>
                  <a:schemeClr val="tx2"/>
                </a:solidFill>
                <a:latin typeface="+mn-ea"/>
                <a:ea typeface="+mn-ea"/>
              </a:rPr>
              <a:t>②キャリーオーバー等の選択		</a:t>
            </a:r>
          </a:p>
          <a:p>
            <a:pPr eaLnBrk="1" hangingPunct="1">
              <a:lnSpc>
                <a:spcPts val="2200"/>
              </a:lnSpc>
            </a:pPr>
            <a:r>
              <a:rPr lang="ja-JP" altLang="en-US" sz="1400" b="0" dirty="0">
                <a:solidFill>
                  <a:schemeClr val="tx2"/>
                </a:solidFill>
                <a:latin typeface="+mn-ea"/>
                <a:ea typeface="+mn-ea"/>
              </a:rPr>
              <a:t>　 原料規格書にキャリーオーバー、加工助剤、栄養強化剤が記載されていれば</a:t>
            </a:r>
            <a:endParaRPr lang="en-US" altLang="ja-JP" sz="1400" b="0" dirty="0">
              <a:solidFill>
                <a:schemeClr val="tx2"/>
              </a:solidFill>
              <a:latin typeface="+mn-ea"/>
              <a:ea typeface="+mn-ea"/>
            </a:endParaRPr>
          </a:p>
          <a:p>
            <a:pPr eaLnBrk="1" hangingPunct="1">
              <a:lnSpc>
                <a:spcPts val="2200"/>
              </a:lnSpc>
            </a:pPr>
            <a:r>
              <a:rPr lang="en-US" altLang="ja-JP" sz="1400" b="0" dirty="0">
                <a:solidFill>
                  <a:schemeClr val="tx2"/>
                </a:solidFill>
                <a:latin typeface="+mn-ea"/>
                <a:ea typeface="+mn-ea"/>
              </a:rPr>
              <a:t>   </a:t>
            </a:r>
            <a:r>
              <a:rPr lang="ja-JP" altLang="en-US" sz="1400" b="0" dirty="0">
                <a:solidFill>
                  <a:schemeClr val="tx2"/>
                </a:solidFill>
                <a:latin typeface="+mn-ea"/>
                <a:ea typeface="+mn-ea"/>
              </a:rPr>
              <a:t>チェックを入れる		</a:t>
            </a:r>
          </a:p>
          <a:p>
            <a:pPr eaLnBrk="1" hangingPunct="1">
              <a:lnSpc>
                <a:spcPts val="2200"/>
              </a:lnSpc>
            </a:pPr>
            <a:r>
              <a:rPr lang="ja-JP" altLang="en-US" sz="1400" b="0" dirty="0">
                <a:solidFill>
                  <a:srgbClr val="5E5E5E"/>
                </a:solidFill>
                <a:latin typeface="+mn-ea"/>
                <a:ea typeface="+mn-ea"/>
              </a:rPr>
              <a:t>③香料の記入	</a:t>
            </a:r>
            <a:r>
              <a:rPr lang="ja-JP" altLang="en-US" sz="1400" b="0" dirty="0">
                <a:solidFill>
                  <a:schemeClr val="tx2"/>
                </a:solidFill>
                <a:latin typeface="+mn-ea"/>
                <a:ea typeface="+mn-ea"/>
              </a:rPr>
              <a:t>	</a:t>
            </a:r>
          </a:p>
          <a:p>
            <a:pPr eaLnBrk="1" hangingPunct="1">
              <a:lnSpc>
                <a:spcPts val="2200"/>
              </a:lnSpc>
            </a:pPr>
            <a:r>
              <a:rPr lang="ja-JP" altLang="en-US" sz="1400" b="0" dirty="0">
                <a:solidFill>
                  <a:schemeClr val="tx2"/>
                </a:solidFill>
                <a:latin typeface="+mn-ea"/>
                <a:ea typeface="+mn-ea"/>
              </a:rPr>
              <a:t>　香料の添加物物質名が</a:t>
            </a:r>
            <a:r>
              <a:rPr lang="ja-JP" altLang="en-US" sz="1400" b="0" dirty="0">
                <a:solidFill>
                  <a:srgbClr val="FF0000"/>
                </a:solidFill>
                <a:latin typeface="+mn-ea"/>
                <a:ea typeface="+mn-ea"/>
              </a:rPr>
              <a:t>不明</a:t>
            </a:r>
            <a:r>
              <a:rPr lang="ja-JP" altLang="en-US" sz="1400" b="0" dirty="0">
                <a:solidFill>
                  <a:schemeClr val="tx2"/>
                </a:solidFill>
                <a:latin typeface="+mn-ea"/>
                <a:ea typeface="+mn-ea"/>
              </a:rPr>
              <a:t>な場合は、「</a:t>
            </a:r>
            <a:r>
              <a:rPr lang="ja-JP" altLang="en-US" sz="1400" b="0" dirty="0">
                <a:solidFill>
                  <a:srgbClr val="FF0000"/>
                </a:solidFill>
                <a:latin typeface="+mn-ea"/>
                <a:ea typeface="+mn-ea"/>
              </a:rPr>
              <a:t>香料物質名非開示</a:t>
            </a:r>
            <a:r>
              <a:rPr lang="ja-JP" altLang="en-US" sz="1400" b="0" dirty="0">
                <a:solidFill>
                  <a:schemeClr val="tx2"/>
                </a:solidFill>
                <a:latin typeface="+mn-ea"/>
                <a:ea typeface="+mn-ea"/>
              </a:rPr>
              <a:t>」を選択し、</a:t>
            </a:r>
          </a:p>
          <a:p>
            <a:pPr eaLnBrk="1" hangingPunct="1">
              <a:lnSpc>
                <a:spcPts val="2200"/>
              </a:lnSpc>
            </a:pPr>
            <a:r>
              <a:rPr lang="ja-JP" altLang="en-US" sz="1400" b="0" dirty="0">
                <a:solidFill>
                  <a:schemeClr val="tx2"/>
                </a:solidFill>
                <a:latin typeface="+mn-ea"/>
                <a:ea typeface="+mn-ea"/>
              </a:rPr>
              <a:t> 添加物商品名は、「</a:t>
            </a:r>
            <a:r>
              <a:rPr lang="ja-JP" altLang="en-US" sz="1400" b="0" dirty="0">
                <a:solidFill>
                  <a:srgbClr val="FF0000"/>
                </a:solidFill>
                <a:latin typeface="+mn-ea"/>
                <a:ea typeface="+mn-ea"/>
              </a:rPr>
              <a:t>○○香料製剤</a:t>
            </a:r>
            <a:r>
              <a:rPr lang="ja-JP" altLang="en-US" sz="1400" b="0" dirty="0">
                <a:solidFill>
                  <a:schemeClr val="tx2"/>
                </a:solidFill>
                <a:latin typeface="+mn-ea"/>
                <a:ea typeface="+mn-ea"/>
              </a:rPr>
              <a:t>」と記入する</a:t>
            </a:r>
          </a:p>
          <a:p>
            <a:pPr eaLnBrk="1" hangingPunct="1">
              <a:lnSpc>
                <a:spcPts val="2200"/>
              </a:lnSpc>
            </a:pPr>
            <a:r>
              <a:rPr lang="ja-JP" altLang="en-US" sz="1400" b="0" dirty="0">
                <a:solidFill>
                  <a:schemeClr val="tx2"/>
                </a:solidFill>
                <a:latin typeface="+mn-ea"/>
                <a:ea typeface="+mn-ea"/>
              </a:rPr>
              <a:t> </a:t>
            </a:r>
            <a:r>
              <a:rPr lang="en-US" altLang="ja-JP" sz="1400" b="0" dirty="0">
                <a:solidFill>
                  <a:schemeClr val="tx2"/>
                </a:solidFill>
                <a:latin typeface="+mn-ea"/>
                <a:ea typeface="+mn-ea"/>
              </a:rPr>
              <a:t>※</a:t>
            </a:r>
            <a:r>
              <a:rPr lang="ja-JP" altLang="en-US" sz="1400" b="0" dirty="0">
                <a:solidFill>
                  <a:schemeClr val="tx2"/>
                </a:solidFill>
                <a:latin typeface="+mn-ea"/>
                <a:ea typeface="+mn-ea"/>
              </a:rPr>
              <a:t>複合原料に含まれる香料で、商品名が明らかでない場合は、添加物物質名を「</a:t>
            </a:r>
            <a:r>
              <a:rPr lang="ja-JP" altLang="en-US" sz="1400" b="0" dirty="0">
                <a:solidFill>
                  <a:srgbClr val="FF0000"/>
                </a:solidFill>
                <a:latin typeface="+mn-ea"/>
                <a:ea typeface="+mn-ea"/>
              </a:rPr>
              <a:t>香料物質名非開示</a:t>
            </a:r>
            <a:r>
              <a:rPr lang="ja-JP" altLang="en-US" sz="1400" b="0" dirty="0">
                <a:solidFill>
                  <a:schemeClr val="tx2"/>
                </a:solidFill>
                <a:latin typeface="+mn-ea"/>
                <a:ea typeface="+mn-ea"/>
              </a:rPr>
              <a:t>」、添加物商品名を「</a:t>
            </a:r>
            <a:r>
              <a:rPr lang="ja-JP" altLang="en-US" sz="1400" b="0" dirty="0">
                <a:solidFill>
                  <a:srgbClr val="FF0000"/>
                </a:solidFill>
                <a:latin typeface="+mn-ea"/>
                <a:ea typeface="+mn-ea"/>
              </a:rPr>
              <a:t>香料</a:t>
            </a:r>
            <a:r>
              <a:rPr lang="ja-JP" altLang="en-US" sz="1400" b="0" dirty="0">
                <a:solidFill>
                  <a:schemeClr val="tx2"/>
                </a:solidFill>
                <a:latin typeface="+mn-ea"/>
                <a:ea typeface="+mn-ea"/>
              </a:rPr>
              <a:t>」とする</a:t>
            </a:r>
          </a:p>
        </p:txBody>
      </p:sp>
      <p:sp>
        <p:nvSpPr>
          <p:cNvPr id="4" name="テキスト ボックス 3">
            <a:extLst>
              <a:ext uri="{FF2B5EF4-FFF2-40B4-BE49-F238E27FC236}">
                <a16:creationId xmlns:a16="http://schemas.microsoft.com/office/drawing/2014/main" id="{08EE6646-9E36-DA93-FE30-A4674AAB19B7}"/>
              </a:ext>
            </a:extLst>
          </p:cNvPr>
          <p:cNvSpPr txBox="1"/>
          <p:nvPr/>
        </p:nvSpPr>
        <p:spPr>
          <a:xfrm>
            <a:off x="-9520" y="128459"/>
            <a:ext cx="461665" cy="540147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サンプル④「原材料マスタ：入力時の社内ルール」</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CEC3F3F-34E9-F5D0-E04E-13EEFF12301D}"/>
              </a:ext>
            </a:extLst>
          </p:cNvPr>
          <p:cNvSpPr txBox="1"/>
          <p:nvPr/>
        </p:nvSpPr>
        <p:spPr>
          <a:xfrm>
            <a:off x="6419538" y="4543513"/>
            <a:ext cx="461665" cy="5401479"/>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サンプル④「原材料マスタ：入力時の社内ルール」</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918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19A7E17-9509-4EA6-8BA7-B34FCC722553}"/>
              </a:ext>
            </a:extLst>
          </p:cNvPr>
          <p:cNvSpPr>
            <a:spLocks noGrp="1"/>
          </p:cNvSpPr>
          <p:nvPr>
            <p:ph type="sldNum" sz="quarter" idx="4"/>
          </p:nvPr>
        </p:nvSpPr>
        <p:spPr/>
        <p:txBody>
          <a:bodyPr/>
          <a:lstStyle/>
          <a:p>
            <a:fld id="{81A39418-9D9E-4271-B77A-F20AB963776B}" type="slidenum">
              <a:rPr lang="ja-JP" altLang="en-US" smtClean="0"/>
              <a:pPr/>
              <a:t>5</a:t>
            </a:fld>
            <a:endParaRPr lang="ja-JP" altLang="en-US"/>
          </a:p>
        </p:txBody>
      </p:sp>
      <p:sp>
        <p:nvSpPr>
          <p:cNvPr id="8" name="四角形: 角を丸くする 7">
            <a:extLst>
              <a:ext uri="{FF2B5EF4-FFF2-40B4-BE49-F238E27FC236}">
                <a16:creationId xmlns:a16="http://schemas.microsoft.com/office/drawing/2014/main" id="{F0F29B34-9095-4D69-BB52-9EB3F03FC7AF}"/>
              </a:ext>
            </a:extLst>
          </p:cNvPr>
          <p:cNvSpPr/>
          <p:nvPr/>
        </p:nvSpPr>
        <p:spPr bwMode="auto">
          <a:xfrm>
            <a:off x="620688" y="1497968"/>
            <a:ext cx="5616624" cy="3393898"/>
          </a:xfrm>
          <a:prstGeom prst="roundRect">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7" name="直線コネクタ 16">
            <a:extLst>
              <a:ext uri="{FF2B5EF4-FFF2-40B4-BE49-F238E27FC236}">
                <a16:creationId xmlns:a16="http://schemas.microsoft.com/office/drawing/2014/main" id="{536824CB-812B-433D-9D63-3204C37A3D57}"/>
              </a:ext>
            </a:extLst>
          </p:cNvPr>
          <p:cNvCxnSpPr/>
          <p:nvPr/>
        </p:nvCxnSpPr>
        <p:spPr bwMode="auto">
          <a:xfrm>
            <a:off x="836712" y="2432720"/>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図 23">
            <a:extLst>
              <a:ext uri="{FF2B5EF4-FFF2-40B4-BE49-F238E27FC236}">
                <a16:creationId xmlns:a16="http://schemas.microsoft.com/office/drawing/2014/main" id="{C005AF5B-CC7F-4513-AF39-70FD860427AD}"/>
              </a:ext>
            </a:extLst>
          </p:cNvPr>
          <p:cNvPicPr>
            <a:picLocks noChangeAspect="1"/>
          </p:cNvPicPr>
          <p:nvPr/>
        </p:nvPicPr>
        <p:blipFill>
          <a:blip r:embed="rId2"/>
          <a:stretch>
            <a:fillRect/>
          </a:stretch>
        </p:blipFill>
        <p:spPr>
          <a:xfrm>
            <a:off x="514070" y="631531"/>
            <a:ext cx="3215248" cy="918643"/>
          </a:xfrm>
          <a:prstGeom prst="rect">
            <a:avLst/>
          </a:prstGeom>
        </p:spPr>
      </p:pic>
      <p:pic>
        <p:nvPicPr>
          <p:cNvPr id="7" name="図 6">
            <a:extLst>
              <a:ext uri="{FF2B5EF4-FFF2-40B4-BE49-F238E27FC236}">
                <a16:creationId xmlns:a16="http://schemas.microsoft.com/office/drawing/2014/main" id="{43235300-C521-44E4-BA78-E2DDBEFCA36E}"/>
              </a:ext>
            </a:extLst>
          </p:cNvPr>
          <p:cNvPicPr>
            <a:picLocks noChangeAspect="1"/>
          </p:cNvPicPr>
          <p:nvPr/>
        </p:nvPicPr>
        <p:blipFill>
          <a:blip r:embed="rId3"/>
          <a:stretch>
            <a:fillRect/>
          </a:stretch>
        </p:blipFill>
        <p:spPr>
          <a:xfrm>
            <a:off x="5623012" y="1010505"/>
            <a:ext cx="720918" cy="720918"/>
          </a:xfrm>
          <a:prstGeom prst="rect">
            <a:avLst/>
          </a:prstGeom>
        </p:spPr>
      </p:pic>
      <p:sp>
        <p:nvSpPr>
          <p:cNvPr id="25" name="グラフィックス 38">
            <a:extLst>
              <a:ext uri="{FF2B5EF4-FFF2-40B4-BE49-F238E27FC236}">
                <a16:creationId xmlns:a16="http://schemas.microsoft.com/office/drawing/2014/main" id="{3109B37E-3671-45D5-A2B9-936613E672DD}"/>
              </a:ext>
            </a:extLst>
          </p:cNvPr>
          <p:cNvSpPr/>
          <p:nvPr/>
        </p:nvSpPr>
        <p:spPr>
          <a:xfrm>
            <a:off x="4005064" y="488504"/>
            <a:ext cx="1752630" cy="755970"/>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4275796 w 4692110"/>
              <a:gd name="connsiteY0" fmla="*/ 2058070 h 2241431"/>
              <a:gd name="connsiteX1" fmla="*/ 4593195 w 4692110"/>
              <a:gd name="connsiteY1" fmla="*/ 1730618 h 2241431"/>
              <a:gd name="connsiteX2" fmla="*/ 4634680 w 4692110"/>
              <a:gd name="connsiteY2" fmla="*/ 1627212 h 2241431"/>
              <a:gd name="connsiteX3" fmla="*/ 4687360 w 4692110"/>
              <a:gd name="connsiteY3" fmla="*/ 1123587 h 2241431"/>
              <a:gd name="connsiteX4" fmla="*/ 4003835 w 4692110"/>
              <a:gd name="connsiteY4" fmla="*/ 312935 h 2241431"/>
              <a:gd name="connsiteX5" fmla="*/ 2262097 w 4692110"/>
              <a:gd name="connsiteY5" fmla="*/ 3356 h 2241431"/>
              <a:gd name="connsiteX6" fmla="*/ 822192 w 4692110"/>
              <a:gd name="connsiteY6" fmla="*/ 190443 h 2241431"/>
              <a:gd name="connsiteX7" fmla="*/ 116038 w 4692110"/>
              <a:gd name="connsiteY7" fmla="*/ 804433 h 2241431"/>
              <a:gd name="connsiteX8" fmla="*/ 939824 w 4692110"/>
              <a:gd name="connsiteY8" fmla="*/ 2120624 h 2241431"/>
              <a:gd name="connsiteX9" fmla="*/ 2740828 w 4692110"/>
              <a:gd name="connsiteY9" fmla="*/ 2232966 h 2241431"/>
              <a:gd name="connsiteX10" fmla="*/ 3928107 w 4692110"/>
              <a:gd name="connsiteY10" fmla="*/ 2169135 h 2241431"/>
              <a:gd name="connsiteX11" fmla="*/ 4275796 w 4692110"/>
              <a:gd name="connsiteY11" fmla="*/ 2058070 h 2241431"/>
              <a:gd name="connsiteX0" fmla="*/ 4224943 w 4641257"/>
              <a:gd name="connsiteY0" fmla="*/ 2058070 h 2241431"/>
              <a:gd name="connsiteX1" fmla="*/ 4542342 w 4641257"/>
              <a:gd name="connsiteY1" fmla="*/ 1730618 h 2241431"/>
              <a:gd name="connsiteX2" fmla="*/ 4583827 w 4641257"/>
              <a:gd name="connsiteY2" fmla="*/ 1627212 h 2241431"/>
              <a:gd name="connsiteX3" fmla="*/ 4636507 w 4641257"/>
              <a:gd name="connsiteY3" fmla="*/ 1123587 h 2241431"/>
              <a:gd name="connsiteX4" fmla="*/ 3952982 w 4641257"/>
              <a:gd name="connsiteY4" fmla="*/ 312935 h 2241431"/>
              <a:gd name="connsiteX5" fmla="*/ 2211244 w 4641257"/>
              <a:gd name="connsiteY5" fmla="*/ 3356 h 2241431"/>
              <a:gd name="connsiteX6" fmla="*/ 771339 w 4641257"/>
              <a:gd name="connsiteY6" fmla="*/ 190443 h 2241431"/>
              <a:gd name="connsiteX7" fmla="*/ 65185 w 4641257"/>
              <a:gd name="connsiteY7" fmla="*/ 804433 h 2241431"/>
              <a:gd name="connsiteX8" fmla="*/ 888971 w 4641257"/>
              <a:gd name="connsiteY8" fmla="*/ 2120624 h 2241431"/>
              <a:gd name="connsiteX9" fmla="*/ 2689975 w 4641257"/>
              <a:gd name="connsiteY9" fmla="*/ 2232966 h 2241431"/>
              <a:gd name="connsiteX10" fmla="*/ 3877254 w 4641257"/>
              <a:gd name="connsiteY10" fmla="*/ 2169135 h 2241431"/>
              <a:gd name="connsiteX11" fmla="*/ 4224943 w 4641257"/>
              <a:gd name="connsiteY11" fmla="*/ 2058070 h 2241431"/>
              <a:gd name="connsiteX0" fmla="*/ 4393408 w 4809722"/>
              <a:gd name="connsiteY0" fmla="*/ 2058070 h 2270647"/>
              <a:gd name="connsiteX1" fmla="*/ 4710807 w 4809722"/>
              <a:gd name="connsiteY1" fmla="*/ 1730618 h 2270647"/>
              <a:gd name="connsiteX2" fmla="*/ 4752292 w 4809722"/>
              <a:gd name="connsiteY2" fmla="*/ 1627212 h 2270647"/>
              <a:gd name="connsiteX3" fmla="*/ 4804972 w 4809722"/>
              <a:gd name="connsiteY3" fmla="*/ 1123587 h 2270647"/>
              <a:gd name="connsiteX4" fmla="*/ 4121447 w 4809722"/>
              <a:gd name="connsiteY4" fmla="*/ 312935 h 2270647"/>
              <a:gd name="connsiteX5" fmla="*/ 2379709 w 4809722"/>
              <a:gd name="connsiteY5" fmla="*/ 3356 h 2270647"/>
              <a:gd name="connsiteX6" fmla="*/ 939804 w 4809722"/>
              <a:gd name="connsiteY6" fmla="*/ 190443 h 2270647"/>
              <a:gd name="connsiteX7" fmla="*/ 48728 w 4809722"/>
              <a:gd name="connsiteY7" fmla="*/ 792770 h 2270647"/>
              <a:gd name="connsiteX8" fmla="*/ 1057436 w 4809722"/>
              <a:gd name="connsiteY8" fmla="*/ 2120624 h 2270647"/>
              <a:gd name="connsiteX9" fmla="*/ 2858440 w 4809722"/>
              <a:gd name="connsiteY9" fmla="*/ 2232966 h 2270647"/>
              <a:gd name="connsiteX10" fmla="*/ 4045719 w 4809722"/>
              <a:gd name="connsiteY10" fmla="*/ 2169135 h 2270647"/>
              <a:gd name="connsiteX11" fmla="*/ 4393408 w 4809722"/>
              <a:gd name="connsiteY11" fmla="*/ 2058070 h 2270647"/>
              <a:gd name="connsiteX0" fmla="*/ 4373283 w 4789597"/>
              <a:gd name="connsiteY0" fmla="*/ 2058070 h 2270647"/>
              <a:gd name="connsiteX1" fmla="*/ 4690682 w 4789597"/>
              <a:gd name="connsiteY1" fmla="*/ 1730618 h 2270647"/>
              <a:gd name="connsiteX2" fmla="*/ 4732167 w 4789597"/>
              <a:gd name="connsiteY2" fmla="*/ 1627212 h 2270647"/>
              <a:gd name="connsiteX3" fmla="*/ 4784847 w 4789597"/>
              <a:gd name="connsiteY3" fmla="*/ 1123587 h 2270647"/>
              <a:gd name="connsiteX4" fmla="*/ 4101322 w 4789597"/>
              <a:gd name="connsiteY4" fmla="*/ 312935 h 2270647"/>
              <a:gd name="connsiteX5" fmla="*/ 2359584 w 4789597"/>
              <a:gd name="connsiteY5" fmla="*/ 3356 h 2270647"/>
              <a:gd name="connsiteX6" fmla="*/ 447101 w 4789597"/>
              <a:gd name="connsiteY6" fmla="*/ 190443 h 2270647"/>
              <a:gd name="connsiteX7" fmla="*/ 28603 w 4789597"/>
              <a:gd name="connsiteY7" fmla="*/ 792770 h 2270647"/>
              <a:gd name="connsiteX8" fmla="*/ 1037311 w 4789597"/>
              <a:gd name="connsiteY8" fmla="*/ 2120624 h 2270647"/>
              <a:gd name="connsiteX9" fmla="*/ 2838315 w 4789597"/>
              <a:gd name="connsiteY9" fmla="*/ 2232966 h 2270647"/>
              <a:gd name="connsiteX10" fmla="*/ 4025594 w 4789597"/>
              <a:gd name="connsiteY10" fmla="*/ 2169135 h 2270647"/>
              <a:gd name="connsiteX11" fmla="*/ 4373283 w 4789597"/>
              <a:gd name="connsiteY11" fmla="*/ 2058070 h 2270647"/>
              <a:gd name="connsiteX0" fmla="*/ 4356439 w 4772753"/>
              <a:gd name="connsiteY0" fmla="*/ 2058070 h 2270647"/>
              <a:gd name="connsiteX1" fmla="*/ 4673838 w 4772753"/>
              <a:gd name="connsiteY1" fmla="*/ 1730618 h 2270647"/>
              <a:gd name="connsiteX2" fmla="*/ 4715323 w 4772753"/>
              <a:gd name="connsiteY2" fmla="*/ 1627212 h 2270647"/>
              <a:gd name="connsiteX3" fmla="*/ 4768003 w 4772753"/>
              <a:gd name="connsiteY3" fmla="*/ 1123587 h 2270647"/>
              <a:gd name="connsiteX4" fmla="*/ 4084478 w 4772753"/>
              <a:gd name="connsiteY4" fmla="*/ 312935 h 2270647"/>
              <a:gd name="connsiteX5" fmla="*/ 2342740 w 4772753"/>
              <a:gd name="connsiteY5" fmla="*/ 3356 h 2270647"/>
              <a:gd name="connsiteX6" fmla="*/ 430257 w 4772753"/>
              <a:gd name="connsiteY6" fmla="*/ 190443 h 2270647"/>
              <a:gd name="connsiteX7" fmla="*/ 11759 w 4772753"/>
              <a:gd name="connsiteY7" fmla="*/ 792770 h 2270647"/>
              <a:gd name="connsiteX8" fmla="*/ 1020467 w 4772753"/>
              <a:gd name="connsiteY8" fmla="*/ 2120624 h 2270647"/>
              <a:gd name="connsiteX9" fmla="*/ 2821471 w 4772753"/>
              <a:gd name="connsiteY9" fmla="*/ 2232966 h 2270647"/>
              <a:gd name="connsiteX10" fmla="*/ 4008750 w 4772753"/>
              <a:gd name="connsiteY10" fmla="*/ 2169135 h 2270647"/>
              <a:gd name="connsiteX11" fmla="*/ 4356439 w 4772753"/>
              <a:gd name="connsiteY11" fmla="*/ 2058070 h 2270647"/>
              <a:gd name="connsiteX0" fmla="*/ 4345027 w 4761341"/>
              <a:gd name="connsiteY0" fmla="*/ 2058070 h 2278482"/>
              <a:gd name="connsiteX1" fmla="*/ 4662426 w 4761341"/>
              <a:gd name="connsiteY1" fmla="*/ 1730618 h 2278482"/>
              <a:gd name="connsiteX2" fmla="*/ 4703911 w 4761341"/>
              <a:gd name="connsiteY2" fmla="*/ 1627212 h 2278482"/>
              <a:gd name="connsiteX3" fmla="*/ 4756591 w 4761341"/>
              <a:gd name="connsiteY3" fmla="*/ 1123587 h 2278482"/>
              <a:gd name="connsiteX4" fmla="*/ 4073066 w 4761341"/>
              <a:gd name="connsiteY4" fmla="*/ 312935 h 2278482"/>
              <a:gd name="connsiteX5" fmla="*/ 2331328 w 4761341"/>
              <a:gd name="connsiteY5" fmla="*/ 3356 h 2278482"/>
              <a:gd name="connsiteX6" fmla="*/ 418845 w 4761341"/>
              <a:gd name="connsiteY6" fmla="*/ 190443 h 2278482"/>
              <a:gd name="connsiteX7" fmla="*/ 347 w 4761341"/>
              <a:gd name="connsiteY7" fmla="*/ 792770 h 2278482"/>
              <a:gd name="connsiteX8" fmla="*/ 454289 w 4761341"/>
              <a:gd name="connsiteY8" fmla="*/ 2143950 h 2278482"/>
              <a:gd name="connsiteX9" fmla="*/ 2810059 w 4761341"/>
              <a:gd name="connsiteY9" fmla="*/ 2232966 h 2278482"/>
              <a:gd name="connsiteX10" fmla="*/ 3997338 w 4761341"/>
              <a:gd name="connsiteY10" fmla="*/ 2169135 h 2278482"/>
              <a:gd name="connsiteX11" fmla="*/ 4345027 w 4761341"/>
              <a:gd name="connsiteY11" fmla="*/ 2058070 h 2278482"/>
              <a:gd name="connsiteX0" fmla="*/ 4324596 w 4740910"/>
              <a:gd name="connsiteY0" fmla="*/ 2058070 h 2255059"/>
              <a:gd name="connsiteX1" fmla="*/ 4641995 w 4740910"/>
              <a:gd name="connsiteY1" fmla="*/ 1730618 h 2255059"/>
              <a:gd name="connsiteX2" fmla="*/ 4683480 w 4740910"/>
              <a:gd name="connsiteY2" fmla="*/ 1627212 h 2255059"/>
              <a:gd name="connsiteX3" fmla="*/ 4736160 w 4740910"/>
              <a:gd name="connsiteY3" fmla="*/ 1123587 h 2255059"/>
              <a:gd name="connsiteX4" fmla="*/ 4052635 w 4740910"/>
              <a:gd name="connsiteY4" fmla="*/ 312935 h 2255059"/>
              <a:gd name="connsiteX5" fmla="*/ 2310897 w 4740910"/>
              <a:gd name="connsiteY5" fmla="*/ 3356 h 2255059"/>
              <a:gd name="connsiteX6" fmla="*/ 398414 w 4740910"/>
              <a:gd name="connsiteY6" fmla="*/ 190443 h 2255059"/>
              <a:gd name="connsiteX7" fmla="*/ 463 w 4740910"/>
              <a:gd name="connsiteY7" fmla="*/ 1142668 h 2255059"/>
              <a:gd name="connsiteX8" fmla="*/ 433858 w 4740910"/>
              <a:gd name="connsiteY8" fmla="*/ 2143950 h 2255059"/>
              <a:gd name="connsiteX9" fmla="*/ 2789628 w 4740910"/>
              <a:gd name="connsiteY9" fmla="*/ 2232966 h 2255059"/>
              <a:gd name="connsiteX10" fmla="*/ 3976907 w 4740910"/>
              <a:gd name="connsiteY10" fmla="*/ 2169135 h 2255059"/>
              <a:gd name="connsiteX11" fmla="*/ 4324596 w 4740910"/>
              <a:gd name="connsiteY11" fmla="*/ 2058070 h 2255059"/>
              <a:gd name="connsiteX0" fmla="*/ 4330052 w 4746366"/>
              <a:gd name="connsiteY0" fmla="*/ 2058070 h 2255059"/>
              <a:gd name="connsiteX1" fmla="*/ 4647451 w 4746366"/>
              <a:gd name="connsiteY1" fmla="*/ 1730618 h 2255059"/>
              <a:gd name="connsiteX2" fmla="*/ 4688936 w 4746366"/>
              <a:gd name="connsiteY2" fmla="*/ 1627212 h 2255059"/>
              <a:gd name="connsiteX3" fmla="*/ 4741616 w 4746366"/>
              <a:gd name="connsiteY3" fmla="*/ 1123587 h 2255059"/>
              <a:gd name="connsiteX4" fmla="*/ 4058091 w 4746366"/>
              <a:gd name="connsiteY4" fmla="*/ 312935 h 2255059"/>
              <a:gd name="connsiteX5" fmla="*/ 2316353 w 4746366"/>
              <a:gd name="connsiteY5" fmla="*/ 3356 h 2255059"/>
              <a:gd name="connsiteX6" fmla="*/ 537424 w 4746366"/>
              <a:gd name="connsiteY6" fmla="*/ 190443 h 2255059"/>
              <a:gd name="connsiteX7" fmla="*/ 5919 w 4746366"/>
              <a:gd name="connsiteY7" fmla="*/ 1142668 h 2255059"/>
              <a:gd name="connsiteX8" fmla="*/ 439314 w 4746366"/>
              <a:gd name="connsiteY8" fmla="*/ 2143950 h 2255059"/>
              <a:gd name="connsiteX9" fmla="*/ 2795084 w 4746366"/>
              <a:gd name="connsiteY9" fmla="*/ 2232966 h 2255059"/>
              <a:gd name="connsiteX10" fmla="*/ 3982363 w 4746366"/>
              <a:gd name="connsiteY10" fmla="*/ 2169135 h 2255059"/>
              <a:gd name="connsiteX11" fmla="*/ 4330052 w 4746366"/>
              <a:gd name="connsiteY11" fmla="*/ 2058070 h 2255059"/>
              <a:gd name="connsiteX0" fmla="*/ 4330052 w 4751929"/>
              <a:gd name="connsiteY0" fmla="*/ 2057573 h 2254562"/>
              <a:gd name="connsiteX1" fmla="*/ 4647451 w 4751929"/>
              <a:gd name="connsiteY1" fmla="*/ 1730121 h 2254562"/>
              <a:gd name="connsiteX2" fmla="*/ 4688936 w 4751929"/>
              <a:gd name="connsiteY2" fmla="*/ 1626715 h 2254562"/>
              <a:gd name="connsiteX3" fmla="*/ 4741616 w 4751929"/>
              <a:gd name="connsiteY3" fmla="*/ 1123090 h 2254562"/>
              <a:gd name="connsiteX4" fmla="*/ 4427935 w 4751929"/>
              <a:gd name="connsiteY4" fmla="*/ 300774 h 2254562"/>
              <a:gd name="connsiteX5" fmla="*/ 2316353 w 4751929"/>
              <a:gd name="connsiteY5" fmla="*/ 2859 h 2254562"/>
              <a:gd name="connsiteX6" fmla="*/ 537424 w 4751929"/>
              <a:gd name="connsiteY6" fmla="*/ 189946 h 2254562"/>
              <a:gd name="connsiteX7" fmla="*/ 5919 w 4751929"/>
              <a:gd name="connsiteY7" fmla="*/ 1142171 h 2254562"/>
              <a:gd name="connsiteX8" fmla="*/ 439314 w 4751929"/>
              <a:gd name="connsiteY8" fmla="*/ 2143453 h 2254562"/>
              <a:gd name="connsiteX9" fmla="*/ 2795084 w 4751929"/>
              <a:gd name="connsiteY9" fmla="*/ 2232469 h 2254562"/>
              <a:gd name="connsiteX10" fmla="*/ 3982363 w 4751929"/>
              <a:gd name="connsiteY10" fmla="*/ 2168638 h 2254562"/>
              <a:gd name="connsiteX11" fmla="*/ 4330052 w 4751929"/>
              <a:gd name="connsiteY11" fmla="*/ 2057573 h 2254562"/>
              <a:gd name="connsiteX0" fmla="*/ 4330052 w 4804785"/>
              <a:gd name="connsiteY0" fmla="*/ 2057573 h 2254562"/>
              <a:gd name="connsiteX1" fmla="*/ 4647451 w 4804785"/>
              <a:gd name="connsiteY1" fmla="*/ 1730121 h 2254562"/>
              <a:gd name="connsiteX2" fmla="*/ 4688936 w 4804785"/>
              <a:gd name="connsiteY2" fmla="*/ 1626715 h 2254562"/>
              <a:gd name="connsiteX3" fmla="*/ 4803257 w 4804785"/>
              <a:gd name="connsiteY3" fmla="*/ 1181406 h 2254562"/>
              <a:gd name="connsiteX4" fmla="*/ 4427935 w 4804785"/>
              <a:gd name="connsiteY4" fmla="*/ 300774 h 2254562"/>
              <a:gd name="connsiteX5" fmla="*/ 2316353 w 4804785"/>
              <a:gd name="connsiteY5" fmla="*/ 2859 h 2254562"/>
              <a:gd name="connsiteX6" fmla="*/ 537424 w 4804785"/>
              <a:gd name="connsiteY6" fmla="*/ 189946 h 2254562"/>
              <a:gd name="connsiteX7" fmla="*/ 5919 w 4804785"/>
              <a:gd name="connsiteY7" fmla="*/ 1142171 h 2254562"/>
              <a:gd name="connsiteX8" fmla="*/ 439314 w 4804785"/>
              <a:gd name="connsiteY8" fmla="*/ 2143453 h 2254562"/>
              <a:gd name="connsiteX9" fmla="*/ 2795084 w 4804785"/>
              <a:gd name="connsiteY9" fmla="*/ 2232469 h 2254562"/>
              <a:gd name="connsiteX10" fmla="*/ 3982363 w 4804785"/>
              <a:gd name="connsiteY10" fmla="*/ 2168638 h 2254562"/>
              <a:gd name="connsiteX11" fmla="*/ 4330052 w 4804785"/>
              <a:gd name="connsiteY11" fmla="*/ 2057573 h 2254562"/>
              <a:gd name="connsiteX0" fmla="*/ 4330052 w 4810323"/>
              <a:gd name="connsiteY0" fmla="*/ 2057573 h 2254562"/>
              <a:gd name="connsiteX1" fmla="*/ 4647451 w 4810323"/>
              <a:gd name="connsiteY1" fmla="*/ 1730121 h 2254562"/>
              <a:gd name="connsiteX2" fmla="*/ 4803257 w 4810323"/>
              <a:gd name="connsiteY2" fmla="*/ 1181406 h 2254562"/>
              <a:gd name="connsiteX3" fmla="*/ 4427935 w 4810323"/>
              <a:gd name="connsiteY3" fmla="*/ 300774 h 2254562"/>
              <a:gd name="connsiteX4" fmla="*/ 2316353 w 4810323"/>
              <a:gd name="connsiteY4" fmla="*/ 2859 h 2254562"/>
              <a:gd name="connsiteX5" fmla="*/ 537424 w 4810323"/>
              <a:gd name="connsiteY5" fmla="*/ 189946 h 2254562"/>
              <a:gd name="connsiteX6" fmla="*/ 5919 w 4810323"/>
              <a:gd name="connsiteY6" fmla="*/ 1142171 h 2254562"/>
              <a:gd name="connsiteX7" fmla="*/ 439314 w 4810323"/>
              <a:gd name="connsiteY7" fmla="*/ 2143453 h 2254562"/>
              <a:gd name="connsiteX8" fmla="*/ 2795084 w 4810323"/>
              <a:gd name="connsiteY8" fmla="*/ 2232469 h 2254562"/>
              <a:gd name="connsiteX9" fmla="*/ 3982363 w 4810323"/>
              <a:gd name="connsiteY9" fmla="*/ 2168638 h 2254562"/>
              <a:gd name="connsiteX10" fmla="*/ 4330052 w 4810323"/>
              <a:gd name="connsiteY10" fmla="*/ 2057573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03257"/>
              <a:gd name="connsiteY0" fmla="*/ 2168638 h 2254562"/>
              <a:gd name="connsiteX1" fmla="*/ 4647451 w 4803257"/>
              <a:gd name="connsiteY1" fmla="*/ 1730121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585811 w 4803257"/>
              <a:gd name="connsiteY1" fmla="*/ 1940060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387669 w 4803257"/>
              <a:gd name="connsiteY1" fmla="*/ 2080501 h 2254562"/>
              <a:gd name="connsiteX2" fmla="*/ 4585811 w 4803257"/>
              <a:gd name="connsiteY2" fmla="*/ 1940060 h 2254562"/>
              <a:gd name="connsiteX3" fmla="*/ 4803257 w 4803257"/>
              <a:gd name="connsiteY3" fmla="*/ 1181406 h 2254562"/>
              <a:gd name="connsiteX4" fmla="*/ 4427935 w 4803257"/>
              <a:gd name="connsiteY4" fmla="*/ 300774 h 2254562"/>
              <a:gd name="connsiteX5" fmla="*/ 2316353 w 4803257"/>
              <a:gd name="connsiteY5" fmla="*/ 2859 h 2254562"/>
              <a:gd name="connsiteX6" fmla="*/ 537424 w 4803257"/>
              <a:gd name="connsiteY6" fmla="*/ 189946 h 2254562"/>
              <a:gd name="connsiteX7" fmla="*/ 5919 w 4803257"/>
              <a:gd name="connsiteY7" fmla="*/ 1142171 h 2254562"/>
              <a:gd name="connsiteX8" fmla="*/ 439314 w 4803257"/>
              <a:gd name="connsiteY8" fmla="*/ 2143453 h 2254562"/>
              <a:gd name="connsiteX9" fmla="*/ 2795084 w 4803257"/>
              <a:gd name="connsiteY9" fmla="*/ 2232469 h 2254562"/>
              <a:gd name="connsiteX10" fmla="*/ 3982363 w 4803257"/>
              <a:gd name="connsiteY10" fmla="*/ 2168638 h 2254562"/>
              <a:gd name="connsiteX0" fmla="*/ 3982363 w 4803257"/>
              <a:gd name="connsiteY0" fmla="*/ 2168638 h 2254562"/>
              <a:gd name="connsiteX1" fmla="*/ 4387669 w 4803257"/>
              <a:gd name="connsiteY1" fmla="*/ 2080501 h 2254562"/>
              <a:gd name="connsiteX2" fmla="*/ 4546418 w 4803257"/>
              <a:gd name="connsiteY2" fmla="*/ 2021733 h 2254562"/>
              <a:gd name="connsiteX3" fmla="*/ 4585811 w 4803257"/>
              <a:gd name="connsiteY3" fmla="*/ 1940060 h 2254562"/>
              <a:gd name="connsiteX4" fmla="*/ 4803257 w 4803257"/>
              <a:gd name="connsiteY4" fmla="*/ 1181406 h 2254562"/>
              <a:gd name="connsiteX5" fmla="*/ 4427935 w 4803257"/>
              <a:gd name="connsiteY5" fmla="*/ 300774 h 2254562"/>
              <a:gd name="connsiteX6" fmla="*/ 2316353 w 4803257"/>
              <a:gd name="connsiteY6" fmla="*/ 2859 h 2254562"/>
              <a:gd name="connsiteX7" fmla="*/ 537424 w 4803257"/>
              <a:gd name="connsiteY7" fmla="*/ 189946 h 2254562"/>
              <a:gd name="connsiteX8" fmla="*/ 5919 w 4803257"/>
              <a:gd name="connsiteY8" fmla="*/ 1142171 h 2254562"/>
              <a:gd name="connsiteX9" fmla="*/ 439314 w 4803257"/>
              <a:gd name="connsiteY9" fmla="*/ 2143453 h 2254562"/>
              <a:gd name="connsiteX10" fmla="*/ 2795084 w 4803257"/>
              <a:gd name="connsiteY10" fmla="*/ 2232469 h 2254562"/>
              <a:gd name="connsiteX11" fmla="*/ 3982363 w 4803257"/>
              <a:gd name="connsiteY11" fmla="*/ 2168638 h 2254562"/>
              <a:gd name="connsiteX0" fmla="*/ 3982363 w 4803257"/>
              <a:gd name="connsiteY0" fmla="*/ 2168638 h 2277980"/>
              <a:gd name="connsiteX1" fmla="*/ 4387669 w 4803257"/>
              <a:gd name="connsiteY1" fmla="*/ 2080501 h 2277980"/>
              <a:gd name="connsiteX2" fmla="*/ 4726816 w 4803257"/>
              <a:gd name="connsiteY2" fmla="*/ 2276394 h 2277980"/>
              <a:gd name="connsiteX3" fmla="*/ 4585811 w 4803257"/>
              <a:gd name="connsiteY3" fmla="*/ 1940060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 name="connsiteX0" fmla="*/ 3982363 w 4803257"/>
              <a:gd name="connsiteY0" fmla="*/ 2168638 h 2277980"/>
              <a:gd name="connsiteX1" fmla="*/ 4387669 w 4803257"/>
              <a:gd name="connsiteY1" fmla="*/ 2080501 h 2277980"/>
              <a:gd name="connsiteX2" fmla="*/ 4726816 w 4803257"/>
              <a:gd name="connsiteY2" fmla="*/ 2276394 h 2277980"/>
              <a:gd name="connsiteX3" fmla="*/ 4650754 w 4803257"/>
              <a:gd name="connsiteY3" fmla="*/ 1891087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3257" h="2277980">
                <a:moveTo>
                  <a:pt x="3982363" y="2168638"/>
                </a:moveTo>
                <a:cubicBezTo>
                  <a:pt x="4247794" y="2143310"/>
                  <a:pt x="4287094" y="2118597"/>
                  <a:pt x="4387669" y="2080501"/>
                </a:cubicBezTo>
                <a:cubicBezTo>
                  <a:pt x="4481678" y="2056017"/>
                  <a:pt x="4693792" y="2299801"/>
                  <a:pt x="4726816" y="2276394"/>
                </a:cubicBezTo>
                <a:cubicBezTo>
                  <a:pt x="4759840" y="2252987"/>
                  <a:pt x="4638014" y="2073585"/>
                  <a:pt x="4650754" y="1891087"/>
                </a:cubicBezTo>
                <a:cubicBezTo>
                  <a:pt x="4663494" y="1708589"/>
                  <a:pt x="4788476" y="1582916"/>
                  <a:pt x="4803257" y="1181406"/>
                </a:cubicBezTo>
                <a:cubicBezTo>
                  <a:pt x="4797492" y="896529"/>
                  <a:pt x="4842419" y="497198"/>
                  <a:pt x="4427935" y="300774"/>
                </a:cubicBezTo>
                <a:cubicBezTo>
                  <a:pt x="4013451" y="104350"/>
                  <a:pt x="2964772" y="21330"/>
                  <a:pt x="2316353" y="2859"/>
                </a:cubicBezTo>
                <a:cubicBezTo>
                  <a:pt x="1667935" y="-15612"/>
                  <a:pt x="895100" y="56433"/>
                  <a:pt x="537424" y="189946"/>
                </a:cubicBezTo>
                <a:cubicBezTo>
                  <a:pt x="179748" y="323459"/>
                  <a:pt x="22271" y="816587"/>
                  <a:pt x="5919" y="1142171"/>
                </a:cubicBezTo>
                <a:cubicBezTo>
                  <a:pt x="-10433" y="1467755"/>
                  <a:pt x="-25547" y="1961737"/>
                  <a:pt x="439314" y="2143453"/>
                </a:cubicBezTo>
                <a:cubicBezTo>
                  <a:pt x="904175" y="2325169"/>
                  <a:pt x="2204576" y="2228272"/>
                  <a:pt x="2795084" y="2232469"/>
                </a:cubicBezTo>
                <a:cubicBezTo>
                  <a:pt x="3385592" y="2236666"/>
                  <a:pt x="3683909" y="2217373"/>
                  <a:pt x="3982363" y="2168638"/>
                </a:cubicBezTo>
                <a:close/>
              </a:path>
            </a:pathLst>
          </a:custGeom>
          <a:solidFill>
            <a:schemeClr val="accent2">
              <a:lumMod val="40000"/>
              <a:lumOff val="60000"/>
            </a:schemeClr>
          </a:solidFill>
          <a:ln w="6584" cap="flat">
            <a:noFill/>
            <a:prstDash val="solid"/>
            <a:miter/>
          </a:ln>
        </p:spPr>
        <p:txBody>
          <a:bodyPr rtlCol="0" anchor="ctr"/>
          <a:ls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nvGrpSpPr>
          <p:cNvPr id="35" name="グループ化 34">
            <a:extLst>
              <a:ext uri="{FF2B5EF4-FFF2-40B4-BE49-F238E27FC236}">
                <a16:creationId xmlns:a16="http://schemas.microsoft.com/office/drawing/2014/main" id="{BDFEDDFB-178C-4DD1-AB8B-5A26F2C93DC2}"/>
              </a:ext>
            </a:extLst>
          </p:cNvPr>
          <p:cNvGrpSpPr/>
          <p:nvPr/>
        </p:nvGrpSpPr>
        <p:grpSpPr>
          <a:xfrm>
            <a:off x="663206" y="2552072"/>
            <a:ext cx="666131" cy="432234"/>
            <a:chOff x="674637" y="2190408"/>
            <a:chExt cx="666131" cy="432234"/>
          </a:xfrm>
        </p:grpSpPr>
        <p:sp>
          <p:nvSpPr>
            <p:cNvPr id="26" name="グラフィックス 38">
              <a:extLst>
                <a:ext uri="{FF2B5EF4-FFF2-40B4-BE49-F238E27FC236}">
                  <a16:creationId xmlns:a16="http://schemas.microsoft.com/office/drawing/2014/main" id="{9E35C141-F18F-40BB-A937-C79A388C36C0}"/>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rgbClr val="F4C5B6"/>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27" name="Rectangle 7">
              <a:extLst>
                <a:ext uri="{FF2B5EF4-FFF2-40B4-BE49-F238E27FC236}">
                  <a16:creationId xmlns:a16="http://schemas.microsoft.com/office/drawing/2014/main" id="{F5BDDC87-739D-4CE7-99D4-22C773FF96E2}"/>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A</a:t>
              </a:r>
            </a:p>
          </p:txBody>
        </p:sp>
      </p:grpSp>
      <p:grpSp>
        <p:nvGrpSpPr>
          <p:cNvPr id="42" name="グループ化 41">
            <a:extLst>
              <a:ext uri="{FF2B5EF4-FFF2-40B4-BE49-F238E27FC236}">
                <a16:creationId xmlns:a16="http://schemas.microsoft.com/office/drawing/2014/main" id="{F69AC1BB-8CD9-4CF6-8108-67B3EFF958A2}"/>
              </a:ext>
            </a:extLst>
          </p:cNvPr>
          <p:cNvGrpSpPr/>
          <p:nvPr/>
        </p:nvGrpSpPr>
        <p:grpSpPr>
          <a:xfrm>
            <a:off x="663207" y="1672339"/>
            <a:ext cx="666131" cy="432234"/>
            <a:chOff x="674637" y="2190408"/>
            <a:chExt cx="666131" cy="432234"/>
          </a:xfrm>
        </p:grpSpPr>
        <p:sp>
          <p:nvSpPr>
            <p:cNvPr id="43" name="グラフィックス 38">
              <a:extLst>
                <a:ext uri="{FF2B5EF4-FFF2-40B4-BE49-F238E27FC236}">
                  <a16:creationId xmlns:a16="http://schemas.microsoft.com/office/drawing/2014/main" id="{DED6E8CB-E91C-4984-9B0C-7CF4899E687E}"/>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44" name="Rectangle 7">
              <a:extLst>
                <a:ext uri="{FF2B5EF4-FFF2-40B4-BE49-F238E27FC236}">
                  <a16:creationId xmlns:a16="http://schemas.microsoft.com/office/drawing/2014/main" id="{AB7750EC-977C-4473-9124-3B5FCDF4476A}"/>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Q</a:t>
              </a:r>
            </a:p>
          </p:txBody>
        </p:sp>
      </p:grpSp>
      <p:sp>
        <p:nvSpPr>
          <p:cNvPr id="51" name="テキスト ボックス 50">
            <a:extLst>
              <a:ext uri="{FF2B5EF4-FFF2-40B4-BE49-F238E27FC236}">
                <a16:creationId xmlns:a16="http://schemas.microsoft.com/office/drawing/2014/main" id="{E371DD79-7B8F-4911-BDD9-B3EB66B55FE1}"/>
              </a:ext>
            </a:extLst>
          </p:cNvPr>
          <p:cNvSpPr txBox="1"/>
          <p:nvPr/>
        </p:nvSpPr>
        <p:spPr>
          <a:xfrm>
            <a:off x="3912118" y="585170"/>
            <a:ext cx="1845576" cy="621709"/>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algn="ctr" eaLnBrk="1" hangingPunct="1"/>
            <a:r>
              <a:rPr lang="ja-JP" altLang="en-US" dirty="0"/>
              <a:t>規格書マスタ</a:t>
            </a:r>
            <a:endParaRPr lang="en-US" altLang="ja-JP" dirty="0"/>
          </a:p>
          <a:p>
            <a:pPr algn="ctr" eaLnBrk="1" hangingPunct="1"/>
            <a:r>
              <a:rPr lang="ja-JP" altLang="en-US" dirty="0"/>
              <a:t>について</a:t>
            </a:r>
            <a:endParaRPr lang="en-US" altLang="ja-JP" dirty="0"/>
          </a:p>
        </p:txBody>
      </p:sp>
      <p:sp>
        <p:nvSpPr>
          <p:cNvPr id="52" name="テキスト ボックス 51">
            <a:extLst>
              <a:ext uri="{FF2B5EF4-FFF2-40B4-BE49-F238E27FC236}">
                <a16:creationId xmlns:a16="http://schemas.microsoft.com/office/drawing/2014/main" id="{108322E5-19B4-44B7-8D99-550C233580A3}"/>
              </a:ext>
            </a:extLst>
          </p:cNvPr>
          <p:cNvSpPr txBox="1"/>
          <p:nvPr/>
        </p:nvSpPr>
        <p:spPr>
          <a:xfrm>
            <a:off x="1213541" y="1712640"/>
            <a:ext cx="4896544" cy="621709"/>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solidFill>
                  <a:schemeClr val="tx1">
                    <a:lumMod val="65000"/>
                    <a:lumOff val="35000"/>
                  </a:schemeClr>
                </a:solidFill>
              </a:rPr>
              <a:t>複合原材料について、原材料の一般名称に悩む場合は、どのようにすればよいでしょうか。</a:t>
            </a:r>
          </a:p>
        </p:txBody>
      </p:sp>
      <p:sp>
        <p:nvSpPr>
          <p:cNvPr id="53" name="テキスト ボックス 52">
            <a:extLst>
              <a:ext uri="{FF2B5EF4-FFF2-40B4-BE49-F238E27FC236}">
                <a16:creationId xmlns:a16="http://schemas.microsoft.com/office/drawing/2014/main" id="{108322E5-19B4-44B7-8D99-550C233580A3}"/>
              </a:ext>
            </a:extLst>
          </p:cNvPr>
          <p:cNvSpPr txBox="1"/>
          <p:nvPr/>
        </p:nvSpPr>
        <p:spPr>
          <a:xfrm>
            <a:off x="1233438" y="2567476"/>
            <a:ext cx="4896544" cy="2032351"/>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r>
              <a:rPr lang="ja-JP" altLang="en-US" b="0" i="0" dirty="0">
                <a:solidFill>
                  <a:schemeClr val="tx1">
                    <a:lumMod val="65000"/>
                    <a:lumOff val="35000"/>
                  </a:schemeClr>
                </a:solidFill>
                <a:effectLst/>
                <a:latin typeface="NotoSansJP"/>
              </a:rPr>
              <a:t>原材料が仕入れ品である場合は、原材料メーカー様に「最も一般的な名称」を確認します。提示された用語が最も一般的な名称であるかどうかは、食品表示基準別表第一、第二、または第三に掲載されているものであるかを確認します（なお別表第三に掲載されている場合には、その定義との整合性を確認します）。　掲載がない場合は、一般消費者が読みやすく理解しやすいよう日本食品標準分類で使用されている用語等を参照し、使用する状態の原材料を表示</a:t>
            </a:r>
            <a:endParaRPr lang="ja-JP" altLang="en-US" dirty="0">
              <a:solidFill>
                <a:schemeClr val="tx1">
                  <a:lumMod val="65000"/>
                  <a:lumOff val="35000"/>
                </a:schemeClr>
              </a:solidFill>
              <a:highlight>
                <a:srgbClr val="FFFF00"/>
              </a:highlight>
            </a:endParaRPr>
          </a:p>
        </p:txBody>
      </p:sp>
      <p:sp>
        <p:nvSpPr>
          <p:cNvPr id="29" name="四角形: 角を丸くする 28">
            <a:extLst>
              <a:ext uri="{FF2B5EF4-FFF2-40B4-BE49-F238E27FC236}">
                <a16:creationId xmlns:a16="http://schemas.microsoft.com/office/drawing/2014/main" id="{1ED0BF2C-8CA6-4574-9757-A343BDC5CC1B}"/>
              </a:ext>
            </a:extLst>
          </p:cNvPr>
          <p:cNvSpPr/>
          <p:nvPr/>
        </p:nvSpPr>
        <p:spPr bwMode="auto">
          <a:xfrm>
            <a:off x="620688" y="5339364"/>
            <a:ext cx="5616624" cy="2400657"/>
          </a:xfrm>
          <a:prstGeom prst="roundRect">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30" name="直線コネクタ 29">
            <a:extLst>
              <a:ext uri="{FF2B5EF4-FFF2-40B4-BE49-F238E27FC236}">
                <a16:creationId xmlns:a16="http://schemas.microsoft.com/office/drawing/2014/main" id="{1E5A5796-1EB6-46FD-9537-B28220DE5EF4}"/>
              </a:ext>
            </a:extLst>
          </p:cNvPr>
          <p:cNvCxnSpPr/>
          <p:nvPr/>
        </p:nvCxnSpPr>
        <p:spPr bwMode="auto">
          <a:xfrm>
            <a:off x="836712" y="6160597"/>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グループ化 30">
            <a:extLst>
              <a:ext uri="{FF2B5EF4-FFF2-40B4-BE49-F238E27FC236}">
                <a16:creationId xmlns:a16="http://schemas.microsoft.com/office/drawing/2014/main" id="{25E3454B-1161-4095-9D6F-7C01DCD38232}"/>
              </a:ext>
            </a:extLst>
          </p:cNvPr>
          <p:cNvGrpSpPr/>
          <p:nvPr/>
        </p:nvGrpSpPr>
        <p:grpSpPr>
          <a:xfrm>
            <a:off x="663206" y="6283567"/>
            <a:ext cx="666131" cy="432234"/>
            <a:chOff x="674637" y="2190408"/>
            <a:chExt cx="666131" cy="432234"/>
          </a:xfrm>
        </p:grpSpPr>
        <p:sp>
          <p:nvSpPr>
            <p:cNvPr id="32" name="グラフィックス 38">
              <a:extLst>
                <a:ext uri="{FF2B5EF4-FFF2-40B4-BE49-F238E27FC236}">
                  <a16:creationId xmlns:a16="http://schemas.microsoft.com/office/drawing/2014/main" id="{2EBB5AF7-910C-49C9-B0A5-678ACC4AC7B0}"/>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rgbClr val="F4C5B6"/>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33" name="Rectangle 7">
              <a:extLst>
                <a:ext uri="{FF2B5EF4-FFF2-40B4-BE49-F238E27FC236}">
                  <a16:creationId xmlns:a16="http://schemas.microsoft.com/office/drawing/2014/main" id="{CB3B44BB-85D3-4A66-8D91-B5E31DC35D37}"/>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A</a:t>
              </a:r>
            </a:p>
          </p:txBody>
        </p:sp>
      </p:grpSp>
      <p:grpSp>
        <p:nvGrpSpPr>
          <p:cNvPr id="34" name="グループ化 33">
            <a:extLst>
              <a:ext uri="{FF2B5EF4-FFF2-40B4-BE49-F238E27FC236}">
                <a16:creationId xmlns:a16="http://schemas.microsoft.com/office/drawing/2014/main" id="{F53A1CD1-A787-4444-BBF4-CAF0FC31D8C3}"/>
              </a:ext>
            </a:extLst>
          </p:cNvPr>
          <p:cNvGrpSpPr/>
          <p:nvPr/>
        </p:nvGrpSpPr>
        <p:grpSpPr>
          <a:xfrm>
            <a:off x="663207" y="5346639"/>
            <a:ext cx="666131" cy="432234"/>
            <a:chOff x="674637" y="2190408"/>
            <a:chExt cx="666131" cy="432234"/>
          </a:xfrm>
        </p:grpSpPr>
        <p:sp>
          <p:nvSpPr>
            <p:cNvPr id="36" name="グラフィックス 38">
              <a:extLst>
                <a:ext uri="{FF2B5EF4-FFF2-40B4-BE49-F238E27FC236}">
                  <a16:creationId xmlns:a16="http://schemas.microsoft.com/office/drawing/2014/main" id="{54917002-F54C-4344-B0B7-3C780F603125}"/>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37" name="Rectangle 7">
              <a:extLst>
                <a:ext uri="{FF2B5EF4-FFF2-40B4-BE49-F238E27FC236}">
                  <a16:creationId xmlns:a16="http://schemas.microsoft.com/office/drawing/2014/main" id="{CB9394B2-B903-496B-B920-5F42966224A2}"/>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Q</a:t>
              </a:r>
            </a:p>
          </p:txBody>
        </p:sp>
      </p:grpSp>
      <p:sp>
        <p:nvSpPr>
          <p:cNvPr id="38" name="テキスト ボックス 37">
            <a:extLst>
              <a:ext uri="{FF2B5EF4-FFF2-40B4-BE49-F238E27FC236}">
                <a16:creationId xmlns:a16="http://schemas.microsoft.com/office/drawing/2014/main" id="{F218894D-440B-46D5-B712-C8D8A9C94895}"/>
              </a:ext>
            </a:extLst>
          </p:cNvPr>
          <p:cNvSpPr txBox="1"/>
          <p:nvPr/>
        </p:nvSpPr>
        <p:spPr>
          <a:xfrm>
            <a:off x="1213541" y="5386940"/>
            <a:ext cx="4896544" cy="621709"/>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b="0" i="0" dirty="0">
                <a:solidFill>
                  <a:schemeClr val="tx1">
                    <a:lumMod val="65000"/>
                    <a:lumOff val="35000"/>
                  </a:schemeClr>
                </a:solidFill>
                <a:effectLst/>
                <a:latin typeface="NotoSansJP"/>
              </a:rPr>
              <a:t>原材料情報で「メーカー名」「配合率」を社外秘としたい場合、一括で表示させない方法はありますか。個別に修正が必要でしょうか。</a:t>
            </a:r>
            <a:endParaRPr lang="ja-JP" altLang="en-US" dirty="0">
              <a:solidFill>
                <a:schemeClr val="tx1">
                  <a:lumMod val="65000"/>
                  <a:lumOff val="35000"/>
                </a:schemeClr>
              </a:solidFill>
            </a:endParaRPr>
          </a:p>
        </p:txBody>
      </p:sp>
      <p:sp>
        <p:nvSpPr>
          <p:cNvPr id="48" name="テキスト ボックス 47">
            <a:extLst>
              <a:ext uri="{FF2B5EF4-FFF2-40B4-BE49-F238E27FC236}">
                <a16:creationId xmlns:a16="http://schemas.microsoft.com/office/drawing/2014/main" id="{71EF253F-5360-4A30-BEC8-622407D2A6AD}"/>
              </a:ext>
            </a:extLst>
          </p:cNvPr>
          <p:cNvSpPr txBox="1"/>
          <p:nvPr/>
        </p:nvSpPr>
        <p:spPr>
          <a:xfrm>
            <a:off x="1213541" y="6283567"/>
            <a:ext cx="4896544" cy="1185966"/>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b="0" i="0" dirty="0">
                <a:solidFill>
                  <a:schemeClr val="tx1">
                    <a:lumMod val="65000"/>
                    <a:lumOff val="35000"/>
                  </a:schemeClr>
                </a:solidFill>
                <a:effectLst/>
                <a:latin typeface="NotoSansJP"/>
              </a:rPr>
              <a:t>一括で表示させない機能はないため、個別に修正が必要です。なお、</a:t>
            </a:r>
            <a:r>
              <a:rPr lang="en-US" altLang="ja-JP" b="0" i="0" dirty="0" err="1">
                <a:solidFill>
                  <a:schemeClr val="tx1">
                    <a:lumMod val="65000"/>
                    <a:lumOff val="35000"/>
                  </a:schemeClr>
                </a:solidFill>
                <a:effectLst/>
                <a:latin typeface="NotoSansJP"/>
              </a:rPr>
              <a:t>BtoB</a:t>
            </a:r>
            <a:r>
              <a:rPr lang="ja-JP" altLang="en-US" b="0" i="0" dirty="0">
                <a:solidFill>
                  <a:schemeClr val="tx1">
                    <a:lumMod val="65000"/>
                    <a:lumOff val="35000"/>
                  </a:schemeClr>
                </a:solidFill>
                <a:effectLst/>
                <a:latin typeface="NotoSansJP"/>
              </a:rPr>
              <a:t>プラットフォーム規格書で得意先に提出するときは、「設定・登録」⇒「担当者管理」⇒「非公開設定」で得意先別に公開／非公開の範囲を設定できます。</a:t>
            </a:r>
            <a:endParaRPr lang="ja-JP" altLang="en-US" dirty="0">
              <a:solidFill>
                <a:schemeClr val="tx1">
                  <a:lumMod val="65000"/>
                  <a:lumOff val="35000"/>
                </a:schemeClr>
              </a:solidFill>
              <a:highlight>
                <a:srgbClr val="FFFF00"/>
              </a:highlight>
            </a:endParaRPr>
          </a:p>
        </p:txBody>
      </p:sp>
      <p:sp>
        <p:nvSpPr>
          <p:cNvPr id="6" name="テキスト ボックス 5">
            <a:extLst>
              <a:ext uri="{FF2B5EF4-FFF2-40B4-BE49-F238E27FC236}">
                <a16:creationId xmlns:a16="http://schemas.microsoft.com/office/drawing/2014/main" id="{0A38B220-0B9E-92C7-DEA1-7743E97A6863}"/>
              </a:ext>
            </a:extLst>
          </p:cNvPr>
          <p:cNvSpPr txBox="1"/>
          <p:nvPr/>
        </p:nvSpPr>
        <p:spPr>
          <a:xfrm>
            <a:off x="-9520" y="359290"/>
            <a:ext cx="461665" cy="4939814"/>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サンプル⑤「規格書マスタ：よくある質問例」</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499B4BE-7D70-81A3-D4CD-26D651CFAA89}"/>
              </a:ext>
            </a:extLst>
          </p:cNvPr>
          <p:cNvSpPr txBox="1"/>
          <p:nvPr/>
        </p:nvSpPr>
        <p:spPr>
          <a:xfrm>
            <a:off x="6419538" y="4774345"/>
            <a:ext cx="461665" cy="4939814"/>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サンプル⑤「規格書マスタ：よくある質問例」</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150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19A7E17-9509-4EA6-8BA7-B34FCC722553}"/>
              </a:ext>
            </a:extLst>
          </p:cNvPr>
          <p:cNvSpPr>
            <a:spLocks noGrp="1"/>
          </p:cNvSpPr>
          <p:nvPr>
            <p:ph type="sldNum" sz="quarter" idx="4"/>
          </p:nvPr>
        </p:nvSpPr>
        <p:spPr/>
        <p:txBody>
          <a:bodyPr/>
          <a:lstStyle/>
          <a:p>
            <a:fld id="{81A39418-9D9E-4271-B77A-F20AB963776B}" type="slidenum">
              <a:rPr lang="ja-JP" altLang="en-US" smtClean="0"/>
              <a:pPr/>
              <a:t>6</a:t>
            </a:fld>
            <a:endParaRPr lang="ja-JP" altLang="en-US"/>
          </a:p>
        </p:txBody>
      </p:sp>
      <p:sp>
        <p:nvSpPr>
          <p:cNvPr id="8" name="四角形: 角を丸くする 7">
            <a:extLst>
              <a:ext uri="{FF2B5EF4-FFF2-40B4-BE49-F238E27FC236}">
                <a16:creationId xmlns:a16="http://schemas.microsoft.com/office/drawing/2014/main" id="{F0F29B34-9095-4D69-BB52-9EB3F03FC7AF}"/>
              </a:ext>
            </a:extLst>
          </p:cNvPr>
          <p:cNvSpPr/>
          <p:nvPr/>
        </p:nvSpPr>
        <p:spPr bwMode="auto">
          <a:xfrm>
            <a:off x="620688" y="1553766"/>
            <a:ext cx="5616624" cy="2571023"/>
          </a:xfrm>
          <a:prstGeom prst="roundRect">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四角形: 角を丸くする 9">
            <a:extLst>
              <a:ext uri="{FF2B5EF4-FFF2-40B4-BE49-F238E27FC236}">
                <a16:creationId xmlns:a16="http://schemas.microsoft.com/office/drawing/2014/main" id="{0A46B89D-102C-4A99-AA7F-BBF848382B8B}"/>
              </a:ext>
            </a:extLst>
          </p:cNvPr>
          <p:cNvSpPr/>
          <p:nvPr/>
        </p:nvSpPr>
        <p:spPr bwMode="auto">
          <a:xfrm>
            <a:off x="620688" y="4953000"/>
            <a:ext cx="5616624" cy="2571023"/>
          </a:xfrm>
          <a:prstGeom prst="roundRect">
            <a:avLst>
              <a:gd name="adj" fmla="val 10220"/>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7" name="直線コネクタ 16">
            <a:extLst>
              <a:ext uri="{FF2B5EF4-FFF2-40B4-BE49-F238E27FC236}">
                <a16:creationId xmlns:a16="http://schemas.microsoft.com/office/drawing/2014/main" id="{536824CB-812B-433D-9D63-3204C37A3D57}"/>
              </a:ext>
            </a:extLst>
          </p:cNvPr>
          <p:cNvCxnSpPr/>
          <p:nvPr/>
        </p:nvCxnSpPr>
        <p:spPr bwMode="auto">
          <a:xfrm>
            <a:off x="836712" y="2178922"/>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60E5E908-3CB4-4C3A-BFE3-038A10C6A872}"/>
              </a:ext>
            </a:extLst>
          </p:cNvPr>
          <p:cNvCxnSpPr/>
          <p:nvPr/>
        </p:nvCxnSpPr>
        <p:spPr bwMode="auto">
          <a:xfrm>
            <a:off x="836712" y="5536391"/>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図 23">
            <a:extLst>
              <a:ext uri="{FF2B5EF4-FFF2-40B4-BE49-F238E27FC236}">
                <a16:creationId xmlns:a16="http://schemas.microsoft.com/office/drawing/2014/main" id="{C005AF5B-CC7F-4513-AF39-70FD860427AD}"/>
              </a:ext>
            </a:extLst>
          </p:cNvPr>
          <p:cNvPicPr>
            <a:picLocks noChangeAspect="1"/>
          </p:cNvPicPr>
          <p:nvPr/>
        </p:nvPicPr>
        <p:blipFill>
          <a:blip r:embed="rId2"/>
          <a:stretch>
            <a:fillRect/>
          </a:stretch>
        </p:blipFill>
        <p:spPr>
          <a:xfrm>
            <a:off x="514070" y="631531"/>
            <a:ext cx="3215248" cy="918643"/>
          </a:xfrm>
          <a:prstGeom prst="rect">
            <a:avLst/>
          </a:prstGeom>
        </p:spPr>
      </p:pic>
      <p:pic>
        <p:nvPicPr>
          <p:cNvPr id="7" name="図 6">
            <a:extLst>
              <a:ext uri="{FF2B5EF4-FFF2-40B4-BE49-F238E27FC236}">
                <a16:creationId xmlns:a16="http://schemas.microsoft.com/office/drawing/2014/main" id="{43235300-C521-44E4-BA78-E2DDBEFCA36E}"/>
              </a:ext>
            </a:extLst>
          </p:cNvPr>
          <p:cNvPicPr>
            <a:picLocks noChangeAspect="1"/>
          </p:cNvPicPr>
          <p:nvPr/>
        </p:nvPicPr>
        <p:blipFill>
          <a:blip r:embed="rId3"/>
          <a:stretch>
            <a:fillRect/>
          </a:stretch>
        </p:blipFill>
        <p:spPr>
          <a:xfrm>
            <a:off x="5623012" y="1010505"/>
            <a:ext cx="720918" cy="720918"/>
          </a:xfrm>
          <a:prstGeom prst="rect">
            <a:avLst/>
          </a:prstGeom>
        </p:spPr>
      </p:pic>
      <p:sp>
        <p:nvSpPr>
          <p:cNvPr id="25" name="グラフィックス 38">
            <a:extLst>
              <a:ext uri="{FF2B5EF4-FFF2-40B4-BE49-F238E27FC236}">
                <a16:creationId xmlns:a16="http://schemas.microsoft.com/office/drawing/2014/main" id="{3109B37E-3671-45D5-A2B9-936613E672DD}"/>
              </a:ext>
            </a:extLst>
          </p:cNvPr>
          <p:cNvSpPr/>
          <p:nvPr/>
        </p:nvSpPr>
        <p:spPr>
          <a:xfrm>
            <a:off x="4005064" y="488504"/>
            <a:ext cx="1752630" cy="755970"/>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4275796 w 4692110"/>
              <a:gd name="connsiteY0" fmla="*/ 2058070 h 2241431"/>
              <a:gd name="connsiteX1" fmla="*/ 4593195 w 4692110"/>
              <a:gd name="connsiteY1" fmla="*/ 1730618 h 2241431"/>
              <a:gd name="connsiteX2" fmla="*/ 4634680 w 4692110"/>
              <a:gd name="connsiteY2" fmla="*/ 1627212 h 2241431"/>
              <a:gd name="connsiteX3" fmla="*/ 4687360 w 4692110"/>
              <a:gd name="connsiteY3" fmla="*/ 1123587 h 2241431"/>
              <a:gd name="connsiteX4" fmla="*/ 4003835 w 4692110"/>
              <a:gd name="connsiteY4" fmla="*/ 312935 h 2241431"/>
              <a:gd name="connsiteX5" fmla="*/ 2262097 w 4692110"/>
              <a:gd name="connsiteY5" fmla="*/ 3356 h 2241431"/>
              <a:gd name="connsiteX6" fmla="*/ 822192 w 4692110"/>
              <a:gd name="connsiteY6" fmla="*/ 190443 h 2241431"/>
              <a:gd name="connsiteX7" fmla="*/ 116038 w 4692110"/>
              <a:gd name="connsiteY7" fmla="*/ 804433 h 2241431"/>
              <a:gd name="connsiteX8" fmla="*/ 939824 w 4692110"/>
              <a:gd name="connsiteY8" fmla="*/ 2120624 h 2241431"/>
              <a:gd name="connsiteX9" fmla="*/ 2740828 w 4692110"/>
              <a:gd name="connsiteY9" fmla="*/ 2232966 h 2241431"/>
              <a:gd name="connsiteX10" fmla="*/ 3928107 w 4692110"/>
              <a:gd name="connsiteY10" fmla="*/ 2169135 h 2241431"/>
              <a:gd name="connsiteX11" fmla="*/ 4275796 w 4692110"/>
              <a:gd name="connsiteY11" fmla="*/ 2058070 h 2241431"/>
              <a:gd name="connsiteX0" fmla="*/ 4224943 w 4641257"/>
              <a:gd name="connsiteY0" fmla="*/ 2058070 h 2241431"/>
              <a:gd name="connsiteX1" fmla="*/ 4542342 w 4641257"/>
              <a:gd name="connsiteY1" fmla="*/ 1730618 h 2241431"/>
              <a:gd name="connsiteX2" fmla="*/ 4583827 w 4641257"/>
              <a:gd name="connsiteY2" fmla="*/ 1627212 h 2241431"/>
              <a:gd name="connsiteX3" fmla="*/ 4636507 w 4641257"/>
              <a:gd name="connsiteY3" fmla="*/ 1123587 h 2241431"/>
              <a:gd name="connsiteX4" fmla="*/ 3952982 w 4641257"/>
              <a:gd name="connsiteY4" fmla="*/ 312935 h 2241431"/>
              <a:gd name="connsiteX5" fmla="*/ 2211244 w 4641257"/>
              <a:gd name="connsiteY5" fmla="*/ 3356 h 2241431"/>
              <a:gd name="connsiteX6" fmla="*/ 771339 w 4641257"/>
              <a:gd name="connsiteY6" fmla="*/ 190443 h 2241431"/>
              <a:gd name="connsiteX7" fmla="*/ 65185 w 4641257"/>
              <a:gd name="connsiteY7" fmla="*/ 804433 h 2241431"/>
              <a:gd name="connsiteX8" fmla="*/ 888971 w 4641257"/>
              <a:gd name="connsiteY8" fmla="*/ 2120624 h 2241431"/>
              <a:gd name="connsiteX9" fmla="*/ 2689975 w 4641257"/>
              <a:gd name="connsiteY9" fmla="*/ 2232966 h 2241431"/>
              <a:gd name="connsiteX10" fmla="*/ 3877254 w 4641257"/>
              <a:gd name="connsiteY10" fmla="*/ 2169135 h 2241431"/>
              <a:gd name="connsiteX11" fmla="*/ 4224943 w 4641257"/>
              <a:gd name="connsiteY11" fmla="*/ 2058070 h 2241431"/>
              <a:gd name="connsiteX0" fmla="*/ 4393408 w 4809722"/>
              <a:gd name="connsiteY0" fmla="*/ 2058070 h 2270647"/>
              <a:gd name="connsiteX1" fmla="*/ 4710807 w 4809722"/>
              <a:gd name="connsiteY1" fmla="*/ 1730618 h 2270647"/>
              <a:gd name="connsiteX2" fmla="*/ 4752292 w 4809722"/>
              <a:gd name="connsiteY2" fmla="*/ 1627212 h 2270647"/>
              <a:gd name="connsiteX3" fmla="*/ 4804972 w 4809722"/>
              <a:gd name="connsiteY3" fmla="*/ 1123587 h 2270647"/>
              <a:gd name="connsiteX4" fmla="*/ 4121447 w 4809722"/>
              <a:gd name="connsiteY4" fmla="*/ 312935 h 2270647"/>
              <a:gd name="connsiteX5" fmla="*/ 2379709 w 4809722"/>
              <a:gd name="connsiteY5" fmla="*/ 3356 h 2270647"/>
              <a:gd name="connsiteX6" fmla="*/ 939804 w 4809722"/>
              <a:gd name="connsiteY6" fmla="*/ 190443 h 2270647"/>
              <a:gd name="connsiteX7" fmla="*/ 48728 w 4809722"/>
              <a:gd name="connsiteY7" fmla="*/ 792770 h 2270647"/>
              <a:gd name="connsiteX8" fmla="*/ 1057436 w 4809722"/>
              <a:gd name="connsiteY8" fmla="*/ 2120624 h 2270647"/>
              <a:gd name="connsiteX9" fmla="*/ 2858440 w 4809722"/>
              <a:gd name="connsiteY9" fmla="*/ 2232966 h 2270647"/>
              <a:gd name="connsiteX10" fmla="*/ 4045719 w 4809722"/>
              <a:gd name="connsiteY10" fmla="*/ 2169135 h 2270647"/>
              <a:gd name="connsiteX11" fmla="*/ 4393408 w 4809722"/>
              <a:gd name="connsiteY11" fmla="*/ 2058070 h 2270647"/>
              <a:gd name="connsiteX0" fmla="*/ 4373283 w 4789597"/>
              <a:gd name="connsiteY0" fmla="*/ 2058070 h 2270647"/>
              <a:gd name="connsiteX1" fmla="*/ 4690682 w 4789597"/>
              <a:gd name="connsiteY1" fmla="*/ 1730618 h 2270647"/>
              <a:gd name="connsiteX2" fmla="*/ 4732167 w 4789597"/>
              <a:gd name="connsiteY2" fmla="*/ 1627212 h 2270647"/>
              <a:gd name="connsiteX3" fmla="*/ 4784847 w 4789597"/>
              <a:gd name="connsiteY3" fmla="*/ 1123587 h 2270647"/>
              <a:gd name="connsiteX4" fmla="*/ 4101322 w 4789597"/>
              <a:gd name="connsiteY4" fmla="*/ 312935 h 2270647"/>
              <a:gd name="connsiteX5" fmla="*/ 2359584 w 4789597"/>
              <a:gd name="connsiteY5" fmla="*/ 3356 h 2270647"/>
              <a:gd name="connsiteX6" fmla="*/ 447101 w 4789597"/>
              <a:gd name="connsiteY6" fmla="*/ 190443 h 2270647"/>
              <a:gd name="connsiteX7" fmla="*/ 28603 w 4789597"/>
              <a:gd name="connsiteY7" fmla="*/ 792770 h 2270647"/>
              <a:gd name="connsiteX8" fmla="*/ 1037311 w 4789597"/>
              <a:gd name="connsiteY8" fmla="*/ 2120624 h 2270647"/>
              <a:gd name="connsiteX9" fmla="*/ 2838315 w 4789597"/>
              <a:gd name="connsiteY9" fmla="*/ 2232966 h 2270647"/>
              <a:gd name="connsiteX10" fmla="*/ 4025594 w 4789597"/>
              <a:gd name="connsiteY10" fmla="*/ 2169135 h 2270647"/>
              <a:gd name="connsiteX11" fmla="*/ 4373283 w 4789597"/>
              <a:gd name="connsiteY11" fmla="*/ 2058070 h 2270647"/>
              <a:gd name="connsiteX0" fmla="*/ 4356439 w 4772753"/>
              <a:gd name="connsiteY0" fmla="*/ 2058070 h 2270647"/>
              <a:gd name="connsiteX1" fmla="*/ 4673838 w 4772753"/>
              <a:gd name="connsiteY1" fmla="*/ 1730618 h 2270647"/>
              <a:gd name="connsiteX2" fmla="*/ 4715323 w 4772753"/>
              <a:gd name="connsiteY2" fmla="*/ 1627212 h 2270647"/>
              <a:gd name="connsiteX3" fmla="*/ 4768003 w 4772753"/>
              <a:gd name="connsiteY3" fmla="*/ 1123587 h 2270647"/>
              <a:gd name="connsiteX4" fmla="*/ 4084478 w 4772753"/>
              <a:gd name="connsiteY4" fmla="*/ 312935 h 2270647"/>
              <a:gd name="connsiteX5" fmla="*/ 2342740 w 4772753"/>
              <a:gd name="connsiteY5" fmla="*/ 3356 h 2270647"/>
              <a:gd name="connsiteX6" fmla="*/ 430257 w 4772753"/>
              <a:gd name="connsiteY6" fmla="*/ 190443 h 2270647"/>
              <a:gd name="connsiteX7" fmla="*/ 11759 w 4772753"/>
              <a:gd name="connsiteY7" fmla="*/ 792770 h 2270647"/>
              <a:gd name="connsiteX8" fmla="*/ 1020467 w 4772753"/>
              <a:gd name="connsiteY8" fmla="*/ 2120624 h 2270647"/>
              <a:gd name="connsiteX9" fmla="*/ 2821471 w 4772753"/>
              <a:gd name="connsiteY9" fmla="*/ 2232966 h 2270647"/>
              <a:gd name="connsiteX10" fmla="*/ 4008750 w 4772753"/>
              <a:gd name="connsiteY10" fmla="*/ 2169135 h 2270647"/>
              <a:gd name="connsiteX11" fmla="*/ 4356439 w 4772753"/>
              <a:gd name="connsiteY11" fmla="*/ 2058070 h 2270647"/>
              <a:gd name="connsiteX0" fmla="*/ 4345027 w 4761341"/>
              <a:gd name="connsiteY0" fmla="*/ 2058070 h 2278482"/>
              <a:gd name="connsiteX1" fmla="*/ 4662426 w 4761341"/>
              <a:gd name="connsiteY1" fmla="*/ 1730618 h 2278482"/>
              <a:gd name="connsiteX2" fmla="*/ 4703911 w 4761341"/>
              <a:gd name="connsiteY2" fmla="*/ 1627212 h 2278482"/>
              <a:gd name="connsiteX3" fmla="*/ 4756591 w 4761341"/>
              <a:gd name="connsiteY3" fmla="*/ 1123587 h 2278482"/>
              <a:gd name="connsiteX4" fmla="*/ 4073066 w 4761341"/>
              <a:gd name="connsiteY4" fmla="*/ 312935 h 2278482"/>
              <a:gd name="connsiteX5" fmla="*/ 2331328 w 4761341"/>
              <a:gd name="connsiteY5" fmla="*/ 3356 h 2278482"/>
              <a:gd name="connsiteX6" fmla="*/ 418845 w 4761341"/>
              <a:gd name="connsiteY6" fmla="*/ 190443 h 2278482"/>
              <a:gd name="connsiteX7" fmla="*/ 347 w 4761341"/>
              <a:gd name="connsiteY7" fmla="*/ 792770 h 2278482"/>
              <a:gd name="connsiteX8" fmla="*/ 454289 w 4761341"/>
              <a:gd name="connsiteY8" fmla="*/ 2143950 h 2278482"/>
              <a:gd name="connsiteX9" fmla="*/ 2810059 w 4761341"/>
              <a:gd name="connsiteY9" fmla="*/ 2232966 h 2278482"/>
              <a:gd name="connsiteX10" fmla="*/ 3997338 w 4761341"/>
              <a:gd name="connsiteY10" fmla="*/ 2169135 h 2278482"/>
              <a:gd name="connsiteX11" fmla="*/ 4345027 w 4761341"/>
              <a:gd name="connsiteY11" fmla="*/ 2058070 h 2278482"/>
              <a:gd name="connsiteX0" fmla="*/ 4324596 w 4740910"/>
              <a:gd name="connsiteY0" fmla="*/ 2058070 h 2255059"/>
              <a:gd name="connsiteX1" fmla="*/ 4641995 w 4740910"/>
              <a:gd name="connsiteY1" fmla="*/ 1730618 h 2255059"/>
              <a:gd name="connsiteX2" fmla="*/ 4683480 w 4740910"/>
              <a:gd name="connsiteY2" fmla="*/ 1627212 h 2255059"/>
              <a:gd name="connsiteX3" fmla="*/ 4736160 w 4740910"/>
              <a:gd name="connsiteY3" fmla="*/ 1123587 h 2255059"/>
              <a:gd name="connsiteX4" fmla="*/ 4052635 w 4740910"/>
              <a:gd name="connsiteY4" fmla="*/ 312935 h 2255059"/>
              <a:gd name="connsiteX5" fmla="*/ 2310897 w 4740910"/>
              <a:gd name="connsiteY5" fmla="*/ 3356 h 2255059"/>
              <a:gd name="connsiteX6" fmla="*/ 398414 w 4740910"/>
              <a:gd name="connsiteY6" fmla="*/ 190443 h 2255059"/>
              <a:gd name="connsiteX7" fmla="*/ 463 w 4740910"/>
              <a:gd name="connsiteY7" fmla="*/ 1142668 h 2255059"/>
              <a:gd name="connsiteX8" fmla="*/ 433858 w 4740910"/>
              <a:gd name="connsiteY8" fmla="*/ 2143950 h 2255059"/>
              <a:gd name="connsiteX9" fmla="*/ 2789628 w 4740910"/>
              <a:gd name="connsiteY9" fmla="*/ 2232966 h 2255059"/>
              <a:gd name="connsiteX10" fmla="*/ 3976907 w 4740910"/>
              <a:gd name="connsiteY10" fmla="*/ 2169135 h 2255059"/>
              <a:gd name="connsiteX11" fmla="*/ 4324596 w 4740910"/>
              <a:gd name="connsiteY11" fmla="*/ 2058070 h 2255059"/>
              <a:gd name="connsiteX0" fmla="*/ 4330052 w 4746366"/>
              <a:gd name="connsiteY0" fmla="*/ 2058070 h 2255059"/>
              <a:gd name="connsiteX1" fmla="*/ 4647451 w 4746366"/>
              <a:gd name="connsiteY1" fmla="*/ 1730618 h 2255059"/>
              <a:gd name="connsiteX2" fmla="*/ 4688936 w 4746366"/>
              <a:gd name="connsiteY2" fmla="*/ 1627212 h 2255059"/>
              <a:gd name="connsiteX3" fmla="*/ 4741616 w 4746366"/>
              <a:gd name="connsiteY3" fmla="*/ 1123587 h 2255059"/>
              <a:gd name="connsiteX4" fmla="*/ 4058091 w 4746366"/>
              <a:gd name="connsiteY4" fmla="*/ 312935 h 2255059"/>
              <a:gd name="connsiteX5" fmla="*/ 2316353 w 4746366"/>
              <a:gd name="connsiteY5" fmla="*/ 3356 h 2255059"/>
              <a:gd name="connsiteX6" fmla="*/ 537424 w 4746366"/>
              <a:gd name="connsiteY6" fmla="*/ 190443 h 2255059"/>
              <a:gd name="connsiteX7" fmla="*/ 5919 w 4746366"/>
              <a:gd name="connsiteY7" fmla="*/ 1142668 h 2255059"/>
              <a:gd name="connsiteX8" fmla="*/ 439314 w 4746366"/>
              <a:gd name="connsiteY8" fmla="*/ 2143950 h 2255059"/>
              <a:gd name="connsiteX9" fmla="*/ 2795084 w 4746366"/>
              <a:gd name="connsiteY9" fmla="*/ 2232966 h 2255059"/>
              <a:gd name="connsiteX10" fmla="*/ 3982363 w 4746366"/>
              <a:gd name="connsiteY10" fmla="*/ 2169135 h 2255059"/>
              <a:gd name="connsiteX11" fmla="*/ 4330052 w 4746366"/>
              <a:gd name="connsiteY11" fmla="*/ 2058070 h 2255059"/>
              <a:gd name="connsiteX0" fmla="*/ 4330052 w 4751929"/>
              <a:gd name="connsiteY0" fmla="*/ 2057573 h 2254562"/>
              <a:gd name="connsiteX1" fmla="*/ 4647451 w 4751929"/>
              <a:gd name="connsiteY1" fmla="*/ 1730121 h 2254562"/>
              <a:gd name="connsiteX2" fmla="*/ 4688936 w 4751929"/>
              <a:gd name="connsiteY2" fmla="*/ 1626715 h 2254562"/>
              <a:gd name="connsiteX3" fmla="*/ 4741616 w 4751929"/>
              <a:gd name="connsiteY3" fmla="*/ 1123090 h 2254562"/>
              <a:gd name="connsiteX4" fmla="*/ 4427935 w 4751929"/>
              <a:gd name="connsiteY4" fmla="*/ 300774 h 2254562"/>
              <a:gd name="connsiteX5" fmla="*/ 2316353 w 4751929"/>
              <a:gd name="connsiteY5" fmla="*/ 2859 h 2254562"/>
              <a:gd name="connsiteX6" fmla="*/ 537424 w 4751929"/>
              <a:gd name="connsiteY6" fmla="*/ 189946 h 2254562"/>
              <a:gd name="connsiteX7" fmla="*/ 5919 w 4751929"/>
              <a:gd name="connsiteY7" fmla="*/ 1142171 h 2254562"/>
              <a:gd name="connsiteX8" fmla="*/ 439314 w 4751929"/>
              <a:gd name="connsiteY8" fmla="*/ 2143453 h 2254562"/>
              <a:gd name="connsiteX9" fmla="*/ 2795084 w 4751929"/>
              <a:gd name="connsiteY9" fmla="*/ 2232469 h 2254562"/>
              <a:gd name="connsiteX10" fmla="*/ 3982363 w 4751929"/>
              <a:gd name="connsiteY10" fmla="*/ 2168638 h 2254562"/>
              <a:gd name="connsiteX11" fmla="*/ 4330052 w 4751929"/>
              <a:gd name="connsiteY11" fmla="*/ 2057573 h 2254562"/>
              <a:gd name="connsiteX0" fmla="*/ 4330052 w 4804785"/>
              <a:gd name="connsiteY0" fmla="*/ 2057573 h 2254562"/>
              <a:gd name="connsiteX1" fmla="*/ 4647451 w 4804785"/>
              <a:gd name="connsiteY1" fmla="*/ 1730121 h 2254562"/>
              <a:gd name="connsiteX2" fmla="*/ 4688936 w 4804785"/>
              <a:gd name="connsiteY2" fmla="*/ 1626715 h 2254562"/>
              <a:gd name="connsiteX3" fmla="*/ 4803257 w 4804785"/>
              <a:gd name="connsiteY3" fmla="*/ 1181406 h 2254562"/>
              <a:gd name="connsiteX4" fmla="*/ 4427935 w 4804785"/>
              <a:gd name="connsiteY4" fmla="*/ 300774 h 2254562"/>
              <a:gd name="connsiteX5" fmla="*/ 2316353 w 4804785"/>
              <a:gd name="connsiteY5" fmla="*/ 2859 h 2254562"/>
              <a:gd name="connsiteX6" fmla="*/ 537424 w 4804785"/>
              <a:gd name="connsiteY6" fmla="*/ 189946 h 2254562"/>
              <a:gd name="connsiteX7" fmla="*/ 5919 w 4804785"/>
              <a:gd name="connsiteY7" fmla="*/ 1142171 h 2254562"/>
              <a:gd name="connsiteX8" fmla="*/ 439314 w 4804785"/>
              <a:gd name="connsiteY8" fmla="*/ 2143453 h 2254562"/>
              <a:gd name="connsiteX9" fmla="*/ 2795084 w 4804785"/>
              <a:gd name="connsiteY9" fmla="*/ 2232469 h 2254562"/>
              <a:gd name="connsiteX10" fmla="*/ 3982363 w 4804785"/>
              <a:gd name="connsiteY10" fmla="*/ 2168638 h 2254562"/>
              <a:gd name="connsiteX11" fmla="*/ 4330052 w 4804785"/>
              <a:gd name="connsiteY11" fmla="*/ 2057573 h 2254562"/>
              <a:gd name="connsiteX0" fmla="*/ 4330052 w 4810323"/>
              <a:gd name="connsiteY0" fmla="*/ 2057573 h 2254562"/>
              <a:gd name="connsiteX1" fmla="*/ 4647451 w 4810323"/>
              <a:gd name="connsiteY1" fmla="*/ 1730121 h 2254562"/>
              <a:gd name="connsiteX2" fmla="*/ 4803257 w 4810323"/>
              <a:gd name="connsiteY2" fmla="*/ 1181406 h 2254562"/>
              <a:gd name="connsiteX3" fmla="*/ 4427935 w 4810323"/>
              <a:gd name="connsiteY3" fmla="*/ 300774 h 2254562"/>
              <a:gd name="connsiteX4" fmla="*/ 2316353 w 4810323"/>
              <a:gd name="connsiteY4" fmla="*/ 2859 h 2254562"/>
              <a:gd name="connsiteX5" fmla="*/ 537424 w 4810323"/>
              <a:gd name="connsiteY5" fmla="*/ 189946 h 2254562"/>
              <a:gd name="connsiteX6" fmla="*/ 5919 w 4810323"/>
              <a:gd name="connsiteY6" fmla="*/ 1142171 h 2254562"/>
              <a:gd name="connsiteX7" fmla="*/ 439314 w 4810323"/>
              <a:gd name="connsiteY7" fmla="*/ 2143453 h 2254562"/>
              <a:gd name="connsiteX8" fmla="*/ 2795084 w 4810323"/>
              <a:gd name="connsiteY8" fmla="*/ 2232469 h 2254562"/>
              <a:gd name="connsiteX9" fmla="*/ 3982363 w 4810323"/>
              <a:gd name="connsiteY9" fmla="*/ 2168638 h 2254562"/>
              <a:gd name="connsiteX10" fmla="*/ 4330052 w 4810323"/>
              <a:gd name="connsiteY10" fmla="*/ 2057573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03257"/>
              <a:gd name="connsiteY0" fmla="*/ 2168638 h 2254562"/>
              <a:gd name="connsiteX1" fmla="*/ 4647451 w 4803257"/>
              <a:gd name="connsiteY1" fmla="*/ 1730121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585811 w 4803257"/>
              <a:gd name="connsiteY1" fmla="*/ 1940060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387669 w 4803257"/>
              <a:gd name="connsiteY1" fmla="*/ 2080501 h 2254562"/>
              <a:gd name="connsiteX2" fmla="*/ 4585811 w 4803257"/>
              <a:gd name="connsiteY2" fmla="*/ 1940060 h 2254562"/>
              <a:gd name="connsiteX3" fmla="*/ 4803257 w 4803257"/>
              <a:gd name="connsiteY3" fmla="*/ 1181406 h 2254562"/>
              <a:gd name="connsiteX4" fmla="*/ 4427935 w 4803257"/>
              <a:gd name="connsiteY4" fmla="*/ 300774 h 2254562"/>
              <a:gd name="connsiteX5" fmla="*/ 2316353 w 4803257"/>
              <a:gd name="connsiteY5" fmla="*/ 2859 h 2254562"/>
              <a:gd name="connsiteX6" fmla="*/ 537424 w 4803257"/>
              <a:gd name="connsiteY6" fmla="*/ 189946 h 2254562"/>
              <a:gd name="connsiteX7" fmla="*/ 5919 w 4803257"/>
              <a:gd name="connsiteY7" fmla="*/ 1142171 h 2254562"/>
              <a:gd name="connsiteX8" fmla="*/ 439314 w 4803257"/>
              <a:gd name="connsiteY8" fmla="*/ 2143453 h 2254562"/>
              <a:gd name="connsiteX9" fmla="*/ 2795084 w 4803257"/>
              <a:gd name="connsiteY9" fmla="*/ 2232469 h 2254562"/>
              <a:gd name="connsiteX10" fmla="*/ 3982363 w 4803257"/>
              <a:gd name="connsiteY10" fmla="*/ 2168638 h 2254562"/>
              <a:gd name="connsiteX0" fmla="*/ 3982363 w 4803257"/>
              <a:gd name="connsiteY0" fmla="*/ 2168638 h 2254562"/>
              <a:gd name="connsiteX1" fmla="*/ 4387669 w 4803257"/>
              <a:gd name="connsiteY1" fmla="*/ 2080501 h 2254562"/>
              <a:gd name="connsiteX2" fmla="*/ 4546418 w 4803257"/>
              <a:gd name="connsiteY2" fmla="*/ 2021733 h 2254562"/>
              <a:gd name="connsiteX3" fmla="*/ 4585811 w 4803257"/>
              <a:gd name="connsiteY3" fmla="*/ 1940060 h 2254562"/>
              <a:gd name="connsiteX4" fmla="*/ 4803257 w 4803257"/>
              <a:gd name="connsiteY4" fmla="*/ 1181406 h 2254562"/>
              <a:gd name="connsiteX5" fmla="*/ 4427935 w 4803257"/>
              <a:gd name="connsiteY5" fmla="*/ 300774 h 2254562"/>
              <a:gd name="connsiteX6" fmla="*/ 2316353 w 4803257"/>
              <a:gd name="connsiteY6" fmla="*/ 2859 h 2254562"/>
              <a:gd name="connsiteX7" fmla="*/ 537424 w 4803257"/>
              <a:gd name="connsiteY7" fmla="*/ 189946 h 2254562"/>
              <a:gd name="connsiteX8" fmla="*/ 5919 w 4803257"/>
              <a:gd name="connsiteY8" fmla="*/ 1142171 h 2254562"/>
              <a:gd name="connsiteX9" fmla="*/ 439314 w 4803257"/>
              <a:gd name="connsiteY9" fmla="*/ 2143453 h 2254562"/>
              <a:gd name="connsiteX10" fmla="*/ 2795084 w 4803257"/>
              <a:gd name="connsiteY10" fmla="*/ 2232469 h 2254562"/>
              <a:gd name="connsiteX11" fmla="*/ 3982363 w 4803257"/>
              <a:gd name="connsiteY11" fmla="*/ 2168638 h 2254562"/>
              <a:gd name="connsiteX0" fmla="*/ 3982363 w 4803257"/>
              <a:gd name="connsiteY0" fmla="*/ 2168638 h 2277980"/>
              <a:gd name="connsiteX1" fmla="*/ 4387669 w 4803257"/>
              <a:gd name="connsiteY1" fmla="*/ 2080501 h 2277980"/>
              <a:gd name="connsiteX2" fmla="*/ 4726816 w 4803257"/>
              <a:gd name="connsiteY2" fmla="*/ 2276394 h 2277980"/>
              <a:gd name="connsiteX3" fmla="*/ 4585811 w 4803257"/>
              <a:gd name="connsiteY3" fmla="*/ 1940060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 name="connsiteX0" fmla="*/ 3982363 w 4803257"/>
              <a:gd name="connsiteY0" fmla="*/ 2168638 h 2277980"/>
              <a:gd name="connsiteX1" fmla="*/ 4387669 w 4803257"/>
              <a:gd name="connsiteY1" fmla="*/ 2080501 h 2277980"/>
              <a:gd name="connsiteX2" fmla="*/ 4726816 w 4803257"/>
              <a:gd name="connsiteY2" fmla="*/ 2276394 h 2277980"/>
              <a:gd name="connsiteX3" fmla="*/ 4650754 w 4803257"/>
              <a:gd name="connsiteY3" fmla="*/ 1891087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3257" h="2277980">
                <a:moveTo>
                  <a:pt x="3982363" y="2168638"/>
                </a:moveTo>
                <a:cubicBezTo>
                  <a:pt x="4247794" y="2143310"/>
                  <a:pt x="4287094" y="2118597"/>
                  <a:pt x="4387669" y="2080501"/>
                </a:cubicBezTo>
                <a:cubicBezTo>
                  <a:pt x="4481678" y="2056017"/>
                  <a:pt x="4693792" y="2299801"/>
                  <a:pt x="4726816" y="2276394"/>
                </a:cubicBezTo>
                <a:cubicBezTo>
                  <a:pt x="4759840" y="2252987"/>
                  <a:pt x="4638014" y="2073585"/>
                  <a:pt x="4650754" y="1891087"/>
                </a:cubicBezTo>
                <a:cubicBezTo>
                  <a:pt x="4663494" y="1708589"/>
                  <a:pt x="4788476" y="1582916"/>
                  <a:pt x="4803257" y="1181406"/>
                </a:cubicBezTo>
                <a:cubicBezTo>
                  <a:pt x="4797492" y="896529"/>
                  <a:pt x="4842419" y="497198"/>
                  <a:pt x="4427935" y="300774"/>
                </a:cubicBezTo>
                <a:cubicBezTo>
                  <a:pt x="4013451" y="104350"/>
                  <a:pt x="2964772" y="21330"/>
                  <a:pt x="2316353" y="2859"/>
                </a:cubicBezTo>
                <a:cubicBezTo>
                  <a:pt x="1667935" y="-15612"/>
                  <a:pt x="895100" y="56433"/>
                  <a:pt x="537424" y="189946"/>
                </a:cubicBezTo>
                <a:cubicBezTo>
                  <a:pt x="179748" y="323459"/>
                  <a:pt x="22271" y="816587"/>
                  <a:pt x="5919" y="1142171"/>
                </a:cubicBezTo>
                <a:cubicBezTo>
                  <a:pt x="-10433" y="1467755"/>
                  <a:pt x="-25547" y="1961737"/>
                  <a:pt x="439314" y="2143453"/>
                </a:cubicBezTo>
                <a:cubicBezTo>
                  <a:pt x="904175" y="2325169"/>
                  <a:pt x="2204576" y="2228272"/>
                  <a:pt x="2795084" y="2232469"/>
                </a:cubicBezTo>
                <a:cubicBezTo>
                  <a:pt x="3385592" y="2236666"/>
                  <a:pt x="3683909" y="2217373"/>
                  <a:pt x="3982363" y="2168638"/>
                </a:cubicBezTo>
                <a:close/>
              </a:path>
            </a:pathLst>
          </a:custGeom>
          <a:solidFill>
            <a:schemeClr val="accent2">
              <a:lumMod val="40000"/>
              <a:lumOff val="60000"/>
            </a:schemeClr>
          </a:solidFill>
          <a:ln w="6584" cap="flat">
            <a:noFill/>
            <a:prstDash val="solid"/>
            <a:miter/>
          </a:ln>
        </p:spPr>
        <p:txBody>
          <a:bodyPr rtlCol="0" anchor="ctr"/>
          <a:ls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nvGrpSpPr>
          <p:cNvPr id="35" name="グループ化 34">
            <a:extLst>
              <a:ext uri="{FF2B5EF4-FFF2-40B4-BE49-F238E27FC236}">
                <a16:creationId xmlns:a16="http://schemas.microsoft.com/office/drawing/2014/main" id="{BDFEDDFB-178C-4DD1-AB8B-5A26F2C93DC2}"/>
              </a:ext>
            </a:extLst>
          </p:cNvPr>
          <p:cNvGrpSpPr/>
          <p:nvPr/>
        </p:nvGrpSpPr>
        <p:grpSpPr>
          <a:xfrm>
            <a:off x="663207" y="2247558"/>
            <a:ext cx="666131" cy="432234"/>
            <a:chOff x="674637" y="2190408"/>
            <a:chExt cx="666131" cy="432234"/>
          </a:xfrm>
        </p:grpSpPr>
        <p:sp>
          <p:nvSpPr>
            <p:cNvPr id="26" name="グラフィックス 38">
              <a:extLst>
                <a:ext uri="{FF2B5EF4-FFF2-40B4-BE49-F238E27FC236}">
                  <a16:creationId xmlns:a16="http://schemas.microsoft.com/office/drawing/2014/main" id="{9E35C141-F18F-40BB-A937-C79A388C36C0}"/>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rgbClr val="F4C5B6"/>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27" name="Rectangle 7">
              <a:extLst>
                <a:ext uri="{FF2B5EF4-FFF2-40B4-BE49-F238E27FC236}">
                  <a16:creationId xmlns:a16="http://schemas.microsoft.com/office/drawing/2014/main" id="{F5BDDC87-739D-4CE7-99D4-22C773FF96E2}"/>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A</a:t>
              </a:r>
            </a:p>
          </p:txBody>
        </p:sp>
      </p:grpSp>
      <p:grpSp>
        <p:nvGrpSpPr>
          <p:cNvPr id="39" name="グループ化 38">
            <a:extLst>
              <a:ext uri="{FF2B5EF4-FFF2-40B4-BE49-F238E27FC236}">
                <a16:creationId xmlns:a16="http://schemas.microsoft.com/office/drawing/2014/main" id="{65BB066C-37BF-4550-8653-B6A606E010EF}"/>
              </a:ext>
            </a:extLst>
          </p:cNvPr>
          <p:cNvGrpSpPr/>
          <p:nvPr/>
        </p:nvGrpSpPr>
        <p:grpSpPr>
          <a:xfrm>
            <a:off x="663207" y="5614075"/>
            <a:ext cx="666131" cy="432234"/>
            <a:chOff x="674637" y="2190408"/>
            <a:chExt cx="666131" cy="432234"/>
          </a:xfrm>
        </p:grpSpPr>
        <p:sp>
          <p:nvSpPr>
            <p:cNvPr id="40" name="グラフィックス 38">
              <a:extLst>
                <a:ext uri="{FF2B5EF4-FFF2-40B4-BE49-F238E27FC236}">
                  <a16:creationId xmlns:a16="http://schemas.microsoft.com/office/drawing/2014/main" id="{AF0887B9-355A-4FBE-B5F9-D77B327BAB87}"/>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rgbClr val="F4C5B6"/>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41" name="Rectangle 7">
              <a:extLst>
                <a:ext uri="{FF2B5EF4-FFF2-40B4-BE49-F238E27FC236}">
                  <a16:creationId xmlns:a16="http://schemas.microsoft.com/office/drawing/2014/main" id="{120C5B5A-F48C-4E0C-ABB7-5506AC527078}"/>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A</a:t>
              </a:r>
            </a:p>
          </p:txBody>
        </p:sp>
      </p:grpSp>
      <p:grpSp>
        <p:nvGrpSpPr>
          <p:cNvPr id="42" name="グループ化 41">
            <a:extLst>
              <a:ext uri="{FF2B5EF4-FFF2-40B4-BE49-F238E27FC236}">
                <a16:creationId xmlns:a16="http://schemas.microsoft.com/office/drawing/2014/main" id="{F69AC1BB-8CD9-4CF6-8108-67B3EFF958A2}"/>
              </a:ext>
            </a:extLst>
          </p:cNvPr>
          <p:cNvGrpSpPr/>
          <p:nvPr/>
        </p:nvGrpSpPr>
        <p:grpSpPr>
          <a:xfrm>
            <a:off x="663207" y="1672339"/>
            <a:ext cx="666131" cy="432234"/>
            <a:chOff x="674637" y="2190408"/>
            <a:chExt cx="666131" cy="432234"/>
          </a:xfrm>
        </p:grpSpPr>
        <p:sp>
          <p:nvSpPr>
            <p:cNvPr id="43" name="グラフィックス 38">
              <a:extLst>
                <a:ext uri="{FF2B5EF4-FFF2-40B4-BE49-F238E27FC236}">
                  <a16:creationId xmlns:a16="http://schemas.microsoft.com/office/drawing/2014/main" id="{DED6E8CB-E91C-4984-9B0C-7CF4899E687E}"/>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44" name="Rectangle 7">
              <a:extLst>
                <a:ext uri="{FF2B5EF4-FFF2-40B4-BE49-F238E27FC236}">
                  <a16:creationId xmlns:a16="http://schemas.microsoft.com/office/drawing/2014/main" id="{AB7750EC-977C-4473-9124-3B5FCDF4476A}"/>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Q</a:t>
              </a:r>
            </a:p>
          </p:txBody>
        </p:sp>
      </p:grpSp>
      <p:grpSp>
        <p:nvGrpSpPr>
          <p:cNvPr id="45" name="グループ化 44">
            <a:extLst>
              <a:ext uri="{FF2B5EF4-FFF2-40B4-BE49-F238E27FC236}">
                <a16:creationId xmlns:a16="http://schemas.microsoft.com/office/drawing/2014/main" id="{772FBEB2-0530-4399-A13A-CF8382DC4E6B}"/>
              </a:ext>
            </a:extLst>
          </p:cNvPr>
          <p:cNvGrpSpPr/>
          <p:nvPr/>
        </p:nvGrpSpPr>
        <p:grpSpPr>
          <a:xfrm>
            <a:off x="663207" y="5015953"/>
            <a:ext cx="666131" cy="432234"/>
            <a:chOff x="674637" y="2190408"/>
            <a:chExt cx="666131" cy="432234"/>
          </a:xfrm>
        </p:grpSpPr>
        <p:sp>
          <p:nvSpPr>
            <p:cNvPr id="46" name="グラフィックス 38">
              <a:extLst>
                <a:ext uri="{FF2B5EF4-FFF2-40B4-BE49-F238E27FC236}">
                  <a16:creationId xmlns:a16="http://schemas.microsoft.com/office/drawing/2014/main" id="{F16158A0-8F73-4C3F-86C9-E5FCF9389B31}"/>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47" name="Rectangle 7">
              <a:extLst>
                <a:ext uri="{FF2B5EF4-FFF2-40B4-BE49-F238E27FC236}">
                  <a16:creationId xmlns:a16="http://schemas.microsoft.com/office/drawing/2014/main" id="{65203F9D-6F1C-4371-8098-7F08533024FB}"/>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Q</a:t>
              </a:r>
            </a:p>
          </p:txBody>
        </p:sp>
      </p:grpSp>
      <p:sp>
        <p:nvSpPr>
          <p:cNvPr id="51" name="テキスト ボックス 50">
            <a:extLst>
              <a:ext uri="{FF2B5EF4-FFF2-40B4-BE49-F238E27FC236}">
                <a16:creationId xmlns:a16="http://schemas.microsoft.com/office/drawing/2014/main" id="{E371DD79-7B8F-4911-BDD9-B3EB66B55FE1}"/>
              </a:ext>
            </a:extLst>
          </p:cNvPr>
          <p:cNvSpPr txBox="1"/>
          <p:nvPr/>
        </p:nvSpPr>
        <p:spPr>
          <a:xfrm>
            <a:off x="3912118" y="585170"/>
            <a:ext cx="1845576" cy="621709"/>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algn="ctr" eaLnBrk="1" hangingPunct="1"/>
            <a:r>
              <a:rPr lang="ja-JP" altLang="en-US" dirty="0"/>
              <a:t>原材料マスタ</a:t>
            </a:r>
            <a:endParaRPr lang="en-US" altLang="ja-JP" dirty="0"/>
          </a:p>
          <a:p>
            <a:pPr algn="ctr" eaLnBrk="1" hangingPunct="1"/>
            <a:r>
              <a:rPr lang="ja-JP" altLang="en-US" dirty="0"/>
              <a:t>について</a:t>
            </a:r>
            <a:endParaRPr lang="en-US" altLang="ja-JP" dirty="0"/>
          </a:p>
        </p:txBody>
      </p:sp>
      <p:sp>
        <p:nvSpPr>
          <p:cNvPr id="52" name="テキスト ボックス 51">
            <a:extLst>
              <a:ext uri="{FF2B5EF4-FFF2-40B4-BE49-F238E27FC236}">
                <a16:creationId xmlns:a16="http://schemas.microsoft.com/office/drawing/2014/main" id="{108322E5-19B4-44B7-8D99-550C233580A3}"/>
              </a:ext>
            </a:extLst>
          </p:cNvPr>
          <p:cNvSpPr txBox="1"/>
          <p:nvPr/>
        </p:nvSpPr>
        <p:spPr>
          <a:xfrm>
            <a:off x="1213541" y="1712640"/>
            <a:ext cx="4896544" cy="3395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solidFill>
                  <a:schemeClr val="tx1">
                    <a:lumMod val="65000"/>
                    <a:lumOff val="35000"/>
                  </a:schemeClr>
                </a:solidFill>
              </a:rPr>
              <a:t>表示が不要なアレルゲンは、どのように登録すればよいですか？</a:t>
            </a:r>
          </a:p>
        </p:txBody>
      </p:sp>
      <p:sp>
        <p:nvSpPr>
          <p:cNvPr id="53" name="テキスト ボックス 52">
            <a:extLst>
              <a:ext uri="{FF2B5EF4-FFF2-40B4-BE49-F238E27FC236}">
                <a16:creationId xmlns:a16="http://schemas.microsoft.com/office/drawing/2014/main" id="{108322E5-19B4-44B7-8D99-550C233580A3}"/>
              </a:ext>
            </a:extLst>
          </p:cNvPr>
          <p:cNvSpPr txBox="1"/>
          <p:nvPr/>
        </p:nvSpPr>
        <p:spPr>
          <a:xfrm>
            <a:off x="1233438" y="2294369"/>
            <a:ext cx="4896544" cy="1785104"/>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r>
              <a:rPr lang="ja-JP" altLang="en-US" b="0" i="0" dirty="0">
                <a:solidFill>
                  <a:schemeClr val="tx1">
                    <a:lumMod val="65000"/>
                    <a:lumOff val="35000"/>
                  </a:schemeClr>
                </a:solidFill>
                <a:effectLst/>
                <a:latin typeface="NotoSansJP"/>
              </a:rPr>
              <a:t>原材料マスタからアレルゲンのチェックを外したうえで、表示不要の理由を備考欄に記載します</a:t>
            </a:r>
            <a:r>
              <a:rPr lang="ja-JP" altLang="en-US" dirty="0">
                <a:solidFill>
                  <a:schemeClr val="tx1">
                    <a:lumMod val="65000"/>
                    <a:lumOff val="35000"/>
                  </a:schemeClr>
                </a:solidFill>
                <a:latin typeface="NotoSansJP"/>
              </a:rPr>
              <a:t>。なお原材料マスタに登録されたアレルゲンは、製品規格書の作成時に個別にアレルゲンの有無を変更することができず、原材料</a:t>
            </a:r>
            <a:r>
              <a:rPr lang="ja-JP" altLang="en-US" b="0" i="0" dirty="0">
                <a:solidFill>
                  <a:schemeClr val="tx1">
                    <a:lumMod val="65000"/>
                    <a:lumOff val="35000"/>
                  </a:schemeClr>
                </a:solidFill>
                <a:effectLst/>
                <a:latin typeface="NotoSansJP"/>
              </a:rPr>
              <a:t>マスタ側でチェックを変える必要があります。同じ原材料で製品によってアレルゲンが変わる場合には、原材料マスタをコピーして別原材料マスタとして登録してください。</a:t>
            </a:r>
            <a:endParaRPr lang="ja-JP" altLang="en-US" dirty="0">
              <a:solidFill>
                <a:schemeClr val="tx1">
                  <a:lumMod val="65000"/>
                  <a:lumOff val="35000"/>
                </a:schemeClr>
              </a:solidFill>
              <a:highlight>
                <a:srgbClr val="FFFF00"/>
              </a:highlight>
            </a:endParaRPr>
          </a:p>
        </p:txBody>
      </p:sp>
      <p:sp>
        <p:nvSpPr>
          <p:cNvPr id="54" name="テキスト ボックス 53">
            <a:extLst>
              <a:ext uri="{FF2B5EF4-FFF2-40B4-BE49-F238E27FC236}">
                <a16:creationId xmlns:a16="http://schemas.microsoft.com/office/drawing/2014/main" id="{108322E5-19B4-44B7-8D99-550C233580A3}"/>
              </a:ext>
            </a:extLst>
          </p:cNvPr>
          <p:cNvSpPr txBox="1"/>
          <p:nvPr/>
        </p:nvSpPr>
        <p:spPr>
          <a:xfrm>
            <a:off x="1278700" y="5079959"/>
            <a:ext cx="4896544" cy="3395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t>添加物の転記方法について教えてください。</a:t>
            </a:r>
          </a:p>
        </p:txBody>
      </p:sp>
      <p:sp>
        <p:nvSpPr>
          <p:cNvPr id="55" name="テキスト ボックス 54">
            <a:extLst>
              <a:ext uri="{FF2B5EF4-FFF2-40B4-BE49-F238E27FC236}">
                <a16:creationId xmlns:a16="http://schemas.microsoft.com/office/drawing/2014/main" id="{108322E5-19B4-44B7-8D99-550C233580A3}"/>
              </a:ext>
            </a:extLst>
          </p:cNvPr>
          <p:cNvSpPr txBox="1"/>
          <p:nvPr/>
        </p:nvSpPr>
        <p:spPr>
          <a:xfrm>
            <a:off x="1278700" y="5650651"/>
            <a:ext cx="4896544" cy="1750223"/>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solidFill>
                  <a:schemeClr val="tx1">
                    <a:lumMod val="65000"/>
                    <a:lumOff val="35000"/>
                  </a:schemeClr>
                </a:solidFill>
              </a:rPr>
              <a:t>添加物製剤を登録するときは、「原材料マスタに新規で追加」をクリックし、「種別」から「添加物」を選択します。その後「添加物物質名」の右側「一覧から選択する」をクリックし、用途名とキーワードから対象の添加物を選択し、登録します。食品中に使用される添加物を登録するときは、「マスタを追加する」をクリックすることで、同様に登録することができます。</a:t>
            </a:r>
          </a:p>
        </p:txBody>
      </p:sp>
      <p:sp>
        <p:nvSpPr>
          <p:cNvPr id="4" name="テキスト ボックス 3">
            <a:extLst>
              <a:ext uri="{FF2B5EF4-FFF2-40B4-BE49-F238E27FC236}">
                <a16:creationId xmlns:a16="http://schemas.microsoft.com/office/drawing/2014/main" id="{47FB9436-5C40-AC6F-890F-1904D0217A7D}"/>
              </a:ext>
            </a:extLst>
          </p:cNvPr>
          <p:cNvSpPr txBox="1"/>
          <p:nvPr/>
        </p:nvSpPr>
        <p:spPr>
          <a:xfrm>
            <a:off x="-9520" y="243874"/>
            <a:ext cx="461665" cy="5170646"/>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サンプル⑥「原材料マスタ：よくある質問例</a:t>
            </a:r>
            <a:r>
              <a:rPr lang="en-US" altLang="ja-JP" b="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4CB6A2F-1307-222F-8D98-CD8886B9834C}"/>
              </a:ext>
            </a:extLst>
          </p:cNvPr>
          <p:cNvSpPr txBox="1"/>
          <p:nvPr/>
        </p:nvSpPr>
        <p:spPr>
          <a:xfrm>
            <a:off x="6419538" y="4658929"/>
            <a:ext cx="461665" cy="5170647"/>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サンプル⑥「原材料マスタ：よくある質問例</a:t>
            </a:r>
            <a:r>
              <a:rPr lang="en-US" altLang="ja-JP" b="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298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19A7E17-9509-4EA6-8BA7-B34FCC722553}"/>
              </a:ext>
            </a:extLst>
          </p:cNvPr>
          <p:cNvSpPr>
            <a:spLocks noGrp="1"/>
          </p:cNvSpPr>
          <p:nvPr>
            <p:ph type="sldNum" sz="quarter" idx="4"/>
          </p:nvPr>
        </p:nvSpPr>
        <p:spPr/>
        <p:txBody>
          <a:bodyPr/>
          <a:lstStyle/>
          <a:p>
            <a:fld id="{81A39418-9D9E-4271-B77A-F20AB963776B}" type="slidenum">
              <a:rPr lang="ja-JP" altLang="en-US" smtClean="0"/>
              <a:pPr/>
              <a:t>7</a:t>
            </a:fld>
            <a:endParaRPr lang="ja-JP" altLang="en-US"/>
          </a:p>
        </p:txBody>
      </p:sp>
      <p:sp>
        <p:nvSpPr>
          <p:cNvPr id="8" name="四角形: 角を丸くする 7">
            <a:extLst>
              <a:ext uri="{FF2B5EF4-FFF2-40B4-BE49-F238E27FC236}">
                <a16:creationId xmlns:a16="http://schemas.microsoft.com/office/drawing/2014/main" id="{F0F29B34-9095-4D69-BB52-9EB3F03FC7AF}"/>
              </a:ext>
            </a:extLst>
          </p:cNvPr>
          <p:cNvSpPr/>
          <p:nvPr/>
        </p:nvSpPr>
        <p:spPr bwMode="auto">
          <a:xfrm>
            <a:off x="620688" y="1553766"/>
            <a:ext cx="5616624" cy="3736533"/>
          </a:xfrm>
          <a:prstGeom prst="roundRect">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7" name="直線コネクタ 16">
            <a:extLst>
              <a:ext uri="{FF2B5EF4-FFF2-40B4-BE49-F238E27FC236}">
                <a16:creationId xmlns:a16="http://schemas.microsoft.com/office/drawing/2014/main" id="{536824CB-812B-433D-9D63-3204C37A3D57}"/>
              </a:ext>
            </a:extLst>
          </p:cNvPr>
          <p:cNvCxnSpPr/>
          <p:nvPr/>
        </p:nvCxnSpPr>
        <p:spPr bwMode="auto">
          <a:xfrm>
            <a:off x="837000" y="2641479"/>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図 23">
            <a:extLst>
              <a:ext uri="{FF2B5EF4-FFF2-40B4-BE49-F238E27FC236}">
                <a16:creationId xmlns:a16="http://schemas.microsoft.com/office/drawing/2014/main" id="{C005AF5B-CC7F-4513-AF39-70FD860427AD}"/>
              </a:ext>
            </a:extLst>
          </p:cNvPr>
          <p:cNvPicPr>
            <a:picLocks noChangeAspect="1"/>
          </p:cNvPicPr>
          <p:nvPr/>
        </p:nvPicPr>
        <p:blipFill>
          <a:blip r:embed="rId2"/>
          <a:stretch>
            <a:fillRect/>
          </a:stretch>
        </p:blipFill>
        <p:spPr>
          <a:xfrm>
            <a:off x="514070" y="631531"/>
            <a:ext cx="3215248" cy="918643"/>
          </a:xfrm>
          <a:prstGeom prst="rect">
            <a:avLst/>
          </a:prstGeom>
        </p:spPr>
      </p:pic>
      <p:pic>
        <p:nvPicPr>
          <p:cNvPr id="7" name="図 6">
            <a:extLst>
              <a:ext uri="{FF2B5EF4-FFF2-40B4-BE49-F238E27FC236}">
                <a16:creationId xmlns:a16="http://schemas.microsoft.com/office/drawing/2014/main" id="{43235300-C521-44E4-BA78-E2DDBEFCA36E}"/>
              </a:ext>
            </a:extLst>
          </p:cNvPr>
          <p:cNvPicPr>
            <a:picLocks noChangeAspect="1"/>
          </p:cNvPicPr>
          <p:nvPr/>
        </p:nvPicPr>
        <p:blipFill>
          <a:blip r:embed="rId3"/>
          <a:stretch>
            <a:fillRect/>
          </a:stretch>
        </p:blipFill>
        <p:spPr>
          <a:xfrm>
            <a:off x="5623012" y="1010505"/>
            <a:ext cx="720918" cy="720918"/>
          </a:xfrm>
          <a:prstGeom prst="rect">
            <a:avLst/>
          </a:prstGeom>
        </p:spPr>
      </p:pic>
      <p:sp>
        <p:nvSpPr>
          <p:cNvPr id="25" name="グラフィックス 38">
            <a:extLst>
              <a:ext uri="{FF2B5EF4-FFF2-40B4-BE49-F238E27FC236}">
                <a16:creationId xmlns:a16="http://schemas.microsoft.com/office/drawing/2014/main" id="{3109B37E-3671-45D5-A2B9-936613E672DD}"/>
              </a:ext>
            </a:extLst>
          </p:cNvPr>
          <p:cNvSpPr/>
          <p:nvPr/>
        </p:nvSpPr>
        <p:spPr>
          <a:xfrm>
            <a:off x="4005064" y="488504"/>
            <a:ext cx="1752630" cy="755970"/>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4275796 w 4692110"/>
              <a:gd name="connsiteY0" fmla="*/ 2058070 h 2241431"/>
              <a:gd name="connsiteX1" fmla="*/ 4593195 w 4692110"/>
              <a:gd name="connsiteY1" fmla="*/ 1730618 h 2241431"/>
              <a:gd name="connsiteX2" fmla="*/ 4634680 w 4692110"/>
              <a:gd name="connsiteY2" fmla="*/ 1627212 h 2241431"/>
              <a:gd name="connsiteX3" fmla="*/ 4687360 w 4692110"/>
              <a:gd name="connsiteY3" fmla="*/ 1123587 h 2241431"/>
              <a:gd name="connsiteX4" fmla="*/ 4003835 w 4692110"/>
              <a:gd name="connsiteY4" fmla="*/ 312935 h 2241431"/>
              <a:gd name="connsiteX5" fmla="*/ 2262097 w 4692110"/>
              <a:gd name="connsiteY5" fmla="*/ 3356 h 2241431"/>
              <a:gd name="connsiteX6" fmla="*/ 822192 w 4692110"/>
              <a:gd name="connsiteY6" fmla="*/ 190443 h 2241431"/>
              <a:gd name="connsiteX7" fmla="*/ 116038 w 4692110"/>
              <a:gd name="connsiteY7" fmla="*/ 804433 h 2241431"/>
              <a:gd name="connsiteX8" fmla="*/ 939824 w 4692110"/>
              <a:gd name="connsiteY8" fmla="*/ 2120624 h 2241431"/>
              <a:gd name="connsiteX9" fmla="*/ 2740828 w 4692110"/>
              <a:gd name="connsiteY9" fmla="*/ 2232966 h 2241431"/>
              <a:gd name="connsiteX10" fmla="*/ 3928107 w 4692110"/>
              <a:gd name="connsiteY10" fmla="*/ 2169135 h 2241431"/>
              <a:gd name="connsiteX11" fmla="*/ 4275796 w 4692110"/>
              <a:gd name="connsiteY11" fmla="*/ 2058070 h 2241431"/>
              <a:gd name="connsiteX0" fmla="*/ 4224943 w 4641257"/>
              <a:gd name="connsiteY0" fmla="*/ 2058070 h 2241431"/>
              <a:gd name="connsiteX1" fmla="*/ 4542342 w 4641257"/>
              <a:gd name="connsiteY1" fmla="*/ 1730618 h 2241431"/>
              <a:gd name="connsiteX2" fmla="*/ 4583827 w 4641257"/>
              <a:gd name="connsiteY2" fmla="*/ 1627212 h 2241431"/>
              <a:gd name="connsiteX3" fmla="*/ 4636507 w 4641257"/>
              <a:gd name="connsiteY3" fmla="*/ 1123587 h 2241431"/>
              <a:gd name="connsiteX4" fmla="*/ 3952982 w 4641257"/>
              <a:gd name="connsiteY4" fmla="*/ 312935 h 2241431"/>
              <a:gd name="connsiteX5" fmla="*/ 2211244 w 4641257"/>
              <a:gd name="connsiteY5" fmla="*/ 3356 h 2241431"/>
              <a:gd name="connsiteX6" fmla="*/ 771339 w 4641257"/>
              <a:gd name="connsiteY6" fmla="*/ 190443 h 2241431"/>
              <a:gd name="connsiteX7" fmla="*/ 65185 w 4641257"/>
              <a:gd name="connsiteY7" fmla="*/ 804433 h 2241431"/>
              <a:gd name="connsiteX8" fmla="*/ 888971 w 4641257"/>
              <a:gd name="connsiteY8" fmla="*/ 2120624 h 2241431"/>
              <a:gd name="connsiteX9" fmla="*/ 2689975 w 4641257"/>
              <a:gd name="connsiteY9" fmla="*/ 2232966 h 2241431"/>
              <a:gd name="connsiteX10" fmla="*/ 3877254 w 4641257"/>
              <a:gd name="connsiteY10" fmla="*/ 2169135 h 2241431"/>
              <a:gd name="connsiteX11" fmla="*/ 4224943 w 4641257"/>
              <a:gd name="connsiteY11" fmla="*/ 2058070 h 2241431"/>
              <a:gd name="connsiteX0" fmla="*/ 4393408 w 4809722"/>
              <a:gd name="connsiteY0" fmla="*/ 2058070 h 2270647"/>
              <a:gd name="connsiteX1" fmla="*/ 4710807 w 4809722"/>
              <a:gd name="connsiteY1" fmla="*/ 1730618 h 2270647"/>
              <a:gd name="connsiteX2" fmla="*/ 4752292 w 4809722"/>
              <a:gd name="connsiteY2" fmla="*/ 1627212 h 2270647"/>
              <a:gd name="connsiteX3" fmla="*/ 4804972 w 4809722"/>
              <a:gd name="connsiteY3" fmla="*/ 1123587 h 2270647"/>
              <a:gd name="connsiteX4" fmla="*/ 4121447 w 4809722"/>
              <a:gd name="connsiteY4" fmla="*/ 312935 h 2270647"/>
              <a:gd name="connsiteX5" fmla="*/ 2379709 w 4809722"/>
              <a:gd name="connsiteY5" fmla="*/ 3356 h 2270647"/>
              <a:gd name="connsiteX6" fmla="*/ 939804 w 4809722"/>
              <a:gd name="connsiteY6" fmla="*/ 190443 h 2270647"/>
              <a:gd name="connsiteX7" fmla="*/ 48728 w 4809722"/>
              <a:gd name="connsiteY7" fmla="*/ 792770 h 2270647"/>
              <a:gd name="connsiteX8" fmla="*/ 1057436 w 4809722"/>
              <a:gd name="connsiteY8" fmla="*/ 2120624 h 2270647"/>
              <a:gd name="connsiteX9" fmla="*/ 2858440 w 4809722"/>
              <a:gd name="connsiteY9" fmla="*/ 2232966 h 2270647"/>
              <a:gd name="connsiteX10" fmla="*/ 4045719 w 4809722"/>
              <a:gd name="connsiteY10" fmla="*/ 2169135 h 2270647"/>
              <a:gd name="connsiteX11" fmla="*/ 4393408 w 4809722"/>
              <a:gd name="connsiteY11" fmla="*/ 2058070 h 2270647"/>
              <a:gd name="connsiteX0" fmla="*/ 4373283 w 4789597"/>
              <a:gd name="connsiteY0" fmla="*/ 2058070 h 2270647"/>
              <a:gd name="connsiteX1" fmla="*/ 4690682 w 4789597"/>
              <a:gd name="connsiteY1" fmla="*/ 1730618 h 2270647"/>
              <a:gd name="connsiteX2" fmla="*/ 4732167 w 4789597"/>
              <a:gd name="connsiteY2" fmla="*/ 1627212 h 2270647"/>
              <a:gd name="connsiteX3" fmla="*/ 4784847 w 4789597"/>
              <a:gd name="connsiteY3" fmla="*/ 1123587 h 2270647"/>
              <a:gd name="connsiteX4" fmla="*/ 4101322 w 4789597"/>
              <a:gd name="connsiteY4" fmla="*/ 312935 h 2270647"/>
              <a:gd name="connsiteX5" fmla="*/ 2359584 w 4789597"/>
              <a:gd name="connsiteY5" fmla="*/ 3356 h 2270647"/>
              <a:gd name="connsiteX6" fmla="*/ 447101 w 4789597"/>
              <a:gd name="connsiteY6" fmla="*/ 190443 h 2270647"/>
              <a:gd name="connsiteX7" fmla="*/ 28603 w 4789597"/>
              <a:gd name="connsiteY7" fmla="*/ 792770 h 2270647"/>
              <a:gd name="connsiteX8" fmla="*/ 1037311 w 4789597"/>
              <a:gd name="connsiteY8" fmla="*/ 2120624 h 2270647"/>
              <a:gd name="connsiteX9" fmla="*/ 2838315 w 4789597"/>
              <a:gd name="connsiteY9" fmla="*/ 2232966 h 2270647"/>
              <a:gd name="connsiteX10" fmla="*/ 4025594 w 4789597"/>
              <a:gd name="connsiteY10" fmla="*/ 2169135 h 2270647"/>
              <a:gd name="connsiteX11" fmla="*/ 4373283 w 4789597"/>
              <a:gd name="connsiteY11" fmla="*/ 2058070 h 2270647"/>
              <a:gd name="connsiteX0" fmla="*/ 4356439 w 4772753"/>
              <a:gd name="connsiteY0" fmla="*/ 2058070 h 2270647"/>
              <a:gd name="connsiteX1" fmla="*/ 4673838 w 4772753"/>
              <a:gd name="connsiteY1" fmla="*/ 1730618 h 2270647"/>
              <a:gd name="connsiteX2" fmla="*/ 4715323 w 4772753"/>
              <a:gd name="connsiteY2" fmla="*/ 1627212 h 2270647"/>
              <a:gd name="connsiteX3" fmla="*/ 4768003 w 4772753"/>
              <a:gd name="connsiteY3" fmla="*/ 1123587 h 2270647"/>
              <a:gd name="connsiteX4" fmla="*/ 4084478 w 4772753"/>
              <a:gd name="connsiteY4" fmla="*/ 312935 h 2270647"/>
              <a:gd name="connsiteX5" fmla="*/ 2342740 w 4772753"/>
              <a:gd name="connsiteY5" fmla="*/ 3356 h 2270647"/>
              <a:gd name="connsiteX6" fmla="*/ 430257 w 4772753"/>
              <a:gd name="connsiteY6" fmla="*/ 190443 h 2270647"/>
              <a:gd name="connsiteX7" fmla="*/ 11759 w 4772753"/>
              <a:gd name="connsiteY7" fmla="*/ 792770 h 2270647"/>
              <a:gd name="connsiteX8" fmla="*/ 1020467 w 4772753"/>
              <a:gd name="connsiteY8" fmla="*/ 2120624 h 2270647"/>
              <a:gd name="connsiteX9" fmla="*/ 2821471 w 4772753"/>
              <a:gd name="connsiteY9" fmla="*/ 2232966 h 2270647"/>
              <a:gd name="connsiteX10" fmla="*/ 4008750 w 4772753"/>
              <a:gd name="connsiteY10" fmla="*/ 2169135 h 2270647"/>
              <a:gd name="connsiteX11" fmla="*/ 4356439 w 4772753"/>
              <a:gd name="connsiteY11" fmla="*/ 2058070 h 2270647"/>
              <a:gd name="connsiteX0" fmla="*/ 4345027 w 4761341"/>
              <a:gd name="connsiteY0" fmla="*/ 2058070 h 2278482"/>
              <a:gd name="connsiteX1" fmla="*/ 4662426 w 4761341"/>
              <a:gd name="connsiteY1" fmla="*/ 1730618 h 2278482"/>
              <a:gd name="connsiteX2" fmla="*/ 4703911 w 4761341"/>
              <a:gd name="connsiteY2" fmla="*/ 1627212 h 2278482"/>
              <a:gd name="connsiteX3" fmla="*/ 4756591 w 4761341"/>
              <a:gd name="connsiteY3" fmla="*/ 1123587 h 2278482"/>
              <a:gd name="connsiteX4" fmla="*/ 4073066 w 4761341"/>
              <a:gd name="connsiteY4" fmla="*/ 312935 h 2278482"/>
              <a:gd name="connsiteX5" fmla="*/ 2331328 w 4761341"/>
              <a:gd name="connsiteY5" fmla="*/ 3356 h 2278482"/>
              <a:gd name="connsiteX6" fmla="*/ 418845 w 4761341"/>
              <a:gd name="connsiteY6" fmla="*/ 190443 h 2278482"/>
              <a:gd name="connsiteX7" fmla="*/ 347 w 4761341"/>
              <a:gd name="connsiteY7" fmla="*/ 792770 h 2278482"/>
              <a:gd name="connsiteX8" fmla="*/ 454289 w 4761341"/>
              <a:gd name="connsiteY8" fmla="*/ 2143950 h 2278482"/>
              <a:gd name="connsiteX9" fmla="*/ 2810059 w 4761341"/>
              <a:gd name="connsiteY9" fmla="*/ 2232966 h 2278482"/>
              <a:gd name="connsiteX10" fmla="*/ 3997338 w 4761341"/>
              <a:gd name="connsiteY10" fmla="*/ 2169135 h 2278482"/>
              <a:gd name="connsiteX11" fmla="*/ 4345027 w 4761341"/>
              <a:gd name="connsiteY11" fmla="*/ 2058070 h 2278482"/>
              <a:gd name="connsiteX0" fmla="*/ 4324596 w 4740910"/>
              <a:gd name="connsiteY0" fmla="*/ 2058070 h 2255059"/>
              <a:gd name="connsiteX1" fmla="*/ 4641995 w 4740910"/>
              <a:gd name="connsiteY1" fmla="*/ 1730618 h 2255059"/>
              <a:gd name="connsiteX2" fmla="*/ 4683480 w 4740910"/>
              <a:gd name="connsiteY2" fmla="*/ 1627212 h 2255059"/>
              <a:gd name="connsiteX3" fmla="*/ 4736160 w 4740910"/>
              <a:gd name="connsiteY3" fmla="*/ 1123587 h 2255059"/>
              <a:gd name="connsiteX4" fmla="*/ 4052635 w 4740910"/>
              <a:gd name="connsiteY4" fmla="*/ 312935 h 2255059"/>
              <a:gd name="connsiteX5" fmla="*/ 2310897 w 4740910"/>
              <a:gd name="connsiteY5" fmla="*/ 3356 h 2255059"/>
              <a:gd name="connsiteX6" fmla="*/ 398414 w 4740910"/>
              <a:gd name="connsiteY6" fmla="*/ 190443 h 2255059"/>
              <a:gd name="connsiteX7" fmla="*/ 463 w 4740910"/>
              <a:gd name="connsiteY7" fmla="*/ 1142668 h 2255059"/>
              <a:gd name="connsiteX8" fmla="*/ 433858 w 4740910"/>
              <a:gd name="connsiteY8" fmla="*/ 2143950 h 2255059"/>
              <a:gd name="connsiteX9" fmla="*/ 2789628 w 4740910"/>
              <a:gd name="connsiteY9" fmla="*/ 2232966 h 2255059"/>
              <a:gd name="connsiteX10" fmla="*/ 3976907 w 4740910"/>
              <a:gd name="connsiteY10" fmla="*/ 2169135 h 2255059"/>
              <a:gd name="connsiteX11" fmla="*/ 4324596 w 4740910"/>
              <a:gd name="connsiteY11" fmla="*/ 2058070 h 2255059"/>
              <a:gd name="connsiteX0" fmla="*/ 4330052 w 4746366"/>
              <a:gd name="connsiteY0" fmla="*/ 2058070 h 2255059"/>
              <a:gd name="connsiteX1" fmla="*/ 4647451 w 4746366"/>
              <a:gd name="connsiteY1" fmla="*/ 1730618 h 2255059"/>
              <a:gd name="connsiteX2" fmla="*/ 4688936 w 4746366"/>
              <a:gd name="connsiteY2" fmla="*/ 1627212 h 2255059"/>
              <a:gd name="connsiteX3" fmla="*/ 4741616 w 4746366"/>
              <a:gd name="connsiteY3" fmla="*/ 1123587 h 2255059"/>
              <a:gd name="connsiteX4" fmla="*/ 4058091 w 4746366"/>
              <a:gd name="connsiteY4" fmla="*/ 312935 h 2255059"/>
              <a:gd name="connsiteX5" fmla="*/ 2316353 w 4746366"/>
              <a:gd name="connsiteY5" fmla="*/ 3356 h 2255059"/>
              <a:gd name="connsiteX6" fmla="*/ 537424 w 4746366"/>
              <a:gd name="connsiteY6" fmla="*/ 190443 h 2255059"/>
              <a:gd name="connsiteX7" fmla="*/ 5919 w 4746366"/>
              <a:gd name="connsiteY7" fmla="*/ 1142668 h 2255059"/>
              <a:gd name="connsiteX8" fmla="*/ 439314 w 4746366"/>
              <a:gd name="connsiteY8" fmla="*/ 2143950 h 2255059"/>
              <a:gd name="connsiteX9" fmla="*/ 2795084 w 4746366"/>
              <a:gd name="connsiteY9" fmla="*/ 2232966 h 2255059"/>
              <a:gd name="connsiteX10" fmla="*/ 3982363 w 4746366"/>
              <a:gd name="connsiteY10" fmla="*/ 2169135 h 2255059"/>
              <a:gd name="connsiteX11" fmla="*/ 4330052 w 4746366"/>
              <a:gd name="connsiteY11" fmla="*/ 2058070 h 2255059"/>
              <a:gd name="connsiteX0" fmla="*/ 4330052 w 4751929"/>
              <a:gd name="connsiteY0" fmla="*/ 2057573 h 2254562"/>
              <a:gd name="connsiteX1" fmla="*/ 4647451 w 4751929"/>
              <a:gd name="connsiteY1" fmla="*/ 1730121 h 2254562"/>
              <a:gd name="connsiteX2" fmla="*/ 4688936 w 4751929"/>
              <a:gd name="connsiteY2" fmla="*/ 1626715 h 2254562"/>
              <a:gd name="connsiteX3" fmla="*/ 4741616 w 4751929"/>
              <a:gd name="connsiteY3" fmla="*/ 1123090 h 2254562"/>
              <a:gd name="connsiteX4" fmla="*/ 4427935 w 4751929"/>
              <a:gd name="connsiteY4" fmla="*/ 300774 h 2254562"/>
              <a:gd name="connsiteX5" fmla="*/ 2316353 w 4751929"/>
              <a:gd name="connsiteY5" fmla="*/ 2859 h 2254562"/>
              <a:gd name="connsiteX6" fmla="*/ 537424 w 4751929"/>
              <a:gd name="connsiteY6" fmla="*/ 189946 h 2254562"/>
              <a:gd name="connsiteX7" fmla="*/ 5919 w 4751929"/>
              <a:gd name="connsiteY7" fmla="*/ 1142171 h 2254562"/>
              <a:gd name="connsiteX8" fmla="*/ 439314 w 4751929"/>
              <a:gd name="connsiteY8" fmla="*/ 2143453 h 2254562"/>
              <a:gd name="connsiteX9" fmla="*/ 2795084 w 4751929"/>
              <a:gd name="connsiteY9" fmla="*/ 2232469 h 2254562"/>
              <a:gd name="connsiteX10" fmla="*/ 3982363 w 4751929"/>
              <a:gd name="connsiteY10" fmla="*/ 2168638 h 2254562"/>
              <a:gd name="connsiteX11" fmla="*/ 4330052 w 4751929"/>
              <a:gd name="connsiteY11" fmla="*/ 2057573 h 2254562"/>
              <a:gd name="connsiteX0" fmla="*/ 4330052 w 4804785"/>
              <a:gd name="connsiteY0" fmla="*/ 2057573 h 2254562"/>
              <a:gd name="connsiteX1" fmla="*/ 4647451 w 4804785"/>
              <a:gd name="connsiteY1" fmla="*/ 1730121 h 2254562"/>
              <a:gd name="connsiteX2" fmla="*/ 4688936 w 4804785"/>
              <a:gd name="connsiteY2" fmla="*/ 1626715 h 2254562"/>
              <a:gd name="connsiteX3" fmla="*/ 4803257 w 4804785"/>
              <a:gd name="connsiteY3" fmla="*/ 1181406 h 2254562"/>
              <a:gd name="connsiteX4" fmla="*/ 4427935 w 4804785"/>
              <a:gd name="connsiteY4" fmla="*/ 300774 h 2254562"/>
              <a:gd name="connsiteX5" fmla="*/ 2316353 w 4804785"/>
              <a:gd name="connsiteY5" fmla="*/ 2859 h 2254562"/>
              <a:gd name="connsiteX6" fmla="*/ 537424 w 4804785"/>
              <a:gd name="connsiteY6" fmla="*/ 189946 h 2254562"/>
              <a:gd name="connsiteX7" fmla="*/ 5919 w 4804785"/>
              <a:gd name="connsiteY7" fmla="*/ 1142171 h 2254562"/>
              <a:gd name="connsiteX8" fmla="*/ 439314 w 4804785"/>
              <a:gd name="connsiteY8" fmla="*/ 2143453 h 2254562"/>
              <a:gd name="connsiteX9" fmla="*/ 2795084 w 4804785"/>
              <a:gd name="connsiteY9" fmla="*/ 2232469 h 2254562"/>
              <a:gd name="connsiteX10" fmla="*/ 3982363 w 4804785"/>
              <a:gd name="connsiteY10" fmla="*/ 2168638 h 2254562"/>
              <a:gd name="connsiteX11" fmla="*/ 4330052 w 4804785"/>
              <a:gd name="connsiteY11" fmla="*/ 2057573 h 2254562"/>
              <a:gd name="connsiteX0" fmla="*/ 4330052 w 4810323"/>
              <a:gd name="connsiteY0" fmla="*/ 2057573 h 2254562"/>
              <a:gd name="connsiteX1" fmla="*/ 4647451 w 4810323"/>
              <a:gd name="connsiteY1" fmla="*/ 1730121 h 2254562"/>
              <a:gd name="connsiteX2" fmla="*/ 4803257 w 4810323"/>
              <a:gd name="connsiteY2" fmla="*/ 1181406 h 2254562"/>
              <a:gd name="connsiteX3" fmla="*/ 4427935 w 4810323"/>
              <a:gd name="connsiteY3" fmla="*/ 300774 h 2254562"/>
              <a:gd name="connsiteX4" fmla="*/ 2316353 w 4810323"/>
              <a:gd name="connsiteY4" fmla="*/ 2859 h 2254562"/>
              <a:gd name="connsiteX5" fmla="*/ 537424 w 4810323"/>
              <a:gd name="connsiteY5" fmla="*/ 189946 h 2254562"/>
              <a:gd name="connsiteX6" fmla="*/ 5919 w 4810323"/>
              <a:gd name="connsiteY6" fmla="*/ 1142171 h 2254562"/>
              <a:gd name="connsiteX7" fmla="*/ 439314 w 4810323"/>
              <a:gd name="connsiteY7" fmla="*/ 2143453 h 2254562"/>
              <a:gd name="connsiteX8" fmla="*/ 2795084 w 4810323"/>
              <a:gd name="connsiteY8" fmla="*/ 2232469 h 2254562"/>
              <a:gd name="connsiteX9" fmla="*/ 3982363 w 4810323"/>
              <a:gd name="connsiteY9" fmla="*/ 2168638 h 2254562"/>
              <a:gd name="connsiteX10" fmla="*/ 4330052 w 4810323"/>
              <a:gd name="connsiteY10" fmla="*/ 2057573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03257"/>
              <a:gd name="connsiteY0" fmla="*/ 2168638 h 2254562"/>
              <a:gd name="connsiteX1" fmla="*/ 4647451 w 4803257"/>
              <a:gd name="connsiteY1" fmla="*/ 1730121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585811 w 4803257"/>
              <a:gd name="connsiteY1" fmla="*/ 1940060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387669 w 4803257"/>
              <a:gd name="connsiteY1" fmla="*/ 2080501 h 2254562"/>
              <a:gd name="connsiteX2" fmla="*/ 4585811 w 4803257"/>
              <a:gd name="connsiteY2" fmla="*/ 1940060 h 2254562"/>
              <a:gd name="connsiteX3" fmla="*/ 4803257 w 4803257"/>
              <a:gd name="connsiteY3" fmla="*/ 1181406 h 2254562"/>
              <a:gd name="connsiteX4" fmla="*/ 4427935 w 4803257"/>
              <a:gd name="connsiteY4" fmla="*/ 300774 h 2254562"/>
              <a:gd name="connsiteX5" fmla="*/ 2316353 w 4803257"/>
              <a:gd name="connsiteY5" fmla="*/ 2859 h 2254562"/>
              <a:gd name="connsiteX6" fmla="*/ 537424 w 4803257"/>
              <a:gd name="connsiteY6" fmla="*/ 189946 h 2254562"/>
              <a:gd name="connsiteX7" fmla="*/ 5919 w 4803257"/>
              <a:gd name="connsiteY7" fmla="*/ 1142171 h 2254562"/>
              <a:gd name="connsiteX8" fmla="*/ 439314 w 4803257"/>
              <a:gd name="connsiteY8" fmla="*/ 2143453 h 2254562"/>
              <a:gd name="connsiteX9" fmla="*/ 2795084 w 4803257"/>
              <a:gd name="connsiteY9" fmla="*/ 2232469 h 2254562"/>
              <a:gd name="connsiteX10" fmla="*/ 3982363 w 4803257"/>
              <a:gd name="connsiteY10" fmla="*/ 2168638 h 2254562"/>
              <a:gd name="connsiteX0" fmla="*/ 3982363 w 4803257"/>
              <a:gd name="connsiteY0" fmla="*/ 2168638 h 2254562"/>
              <a:gd name="connsiteX1" fmla="*/ 4387669 w 4803257"/>
              <a:gd name="connsiteY1" fmla="*/ 2080501 h 2254562"/>
              <a:gd name="connsiteX2" fmla="*/ 4546418 w 4803257"/>
              <a:gd name="connsiteY2" fmla="*/ 2021733 h 2254562"/>
              <a:gd name="connsiteX3" fmla="*/ 4585811 w 4803257"/>
              <a:gd name="connsiteY3" fmla="*/ 1940060 h 2254562"/>
              <a:gd name="connsiteX4" fmla="*/ 4803257 w 4803257"/>
              <a:gd name="connsiteY4" fmla="*/ 1181406 h 2254562"/>
              <a:gd name="connsiteX5" fmla="*/ 4427935 w 4803257"/>
              <a:gd name="connsiteY5" fmla="*/ 300774 h 2254562"/>
              <a:gd name="connsiteX6" fmla="*/ 2316353 w 4803257"/>
              <a:gd name="connsiteY6" fmla="*/ 2859 h 2254562"/>
              <a:gd name="connsiteX7" fmla="*/ 537424 w 4803257"/>
              <a:gd name="connsiteY7" fmla="*/ 189946 h 2254562"/>
              <a:gd name="connsiteX8" fmla="*/ 5919 w 4803257"/>
              <a:gd name="connsiteY8" fmla="*/ 1142171 h 2254562"/>
              <a:gd name="connsiteX9" fmla="*/ 439314 w 4803257"/>
              <a:gd name="connsiteY9" fmla="*/ 2143453 h 2254562"/>
              <a:gd name="connsiteX10" fmla="*/ 2795084 w 4803257"/>
              <a:gd name="connsiteY10" fmla="*/ 2232469 h 2254562"/>
              <a:gd name="connsiteX11" fmla="*/ 3982363 w 4803257"/>
              <a:gd name="connsiteY11" fmla="*/ 2168638 h 2254562"/>
              <a:gd name="connsiteX0" fmla="*/ 3982363 w 4803257"/>
              <a:gd name="connsiteY0" fmla="*/ 2168638 h 2277980"/>
              <a:gd name="connsiteX1" fmla="*/ 4387669 w 4803257"/>
              <a:gd name="connsiteY1" fmla="*/ 2080501 h 2277980"/>
              <a:gd name="connsiteX2" fmla="*/ 4726816 w 4803257"/>
              <a:gd name="connsiteY2" fmla="*/ 2276394 h 2277980"/>
              <a:gd name="connsiteX3" fmla="*/ 4585811 w 4803257"/>
              <a:gd name="connsiteY3" fmla="*/ 1940060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 name="connsiteX0" fmla="*/ 3982363 w 4803257"/>
              <a:gd name="connsiteY0" fmla="*/ 2168638 h 2277980"/>
              <a:gd name="connsiteX1" fmla="*/ 4387669 w 4803257"/>
              <a:gd name="connsiteY1" fmla="*/ 2080501 h 2277980"/>
              <a:gd name="connsiteX2" fmla="*/ 4726816 w 4803257"/>
              <a:gd name="connsiteY2" fmla="*/ 2276394 h 2277980"/>
              <a:gd name="connsiteX3" fmla="*/ 4650754 w 4803257"/>
              <a:gd name="connsiteY3" fmla="*/ 1891087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3257" h="2277980">
                <a:moveTo>
                  <a:pt x="3982363" y="2168638"/>
                </a:moveTo>
                <a:cubicBezTo>
                  <a:pt x="4247794" y="2143310"/>
                  <a:pt x="4287094" y="2118597"/>
                  <a:pt x="4387669" y="2080501"/>
                </a:cubicBezTo>
                <a:cubicBezTo>
                  <a:pt x="4481678" y="2056017"/>
                  <a:pt x="4693792" y="2299801"/>
                  <a:pt x="4726816" y="2276394"/>
                </a:cubicBezTo>
                <a:cubicBezTo>
                  <a:pt x="4759840" y="2252987"/>
                  <a:pt x="4638014" y="2073585"/>
                  <a:pt x="4650754" y="1891087"/>
                </a:cubicBezTo>
                <a:cubicBezTo>
                  <a:pt x="4663494" y="1708589"/>
                  <a:pt x="4788476" y="1582916"/>
                  <a:pt x="4803257" y="1181406"/>
                </a:cubicBezTo>
                <a:cubicBezTo>
                  <a:pt x="4797492" y="896529"/>
                  <a:pt x="4842419" y="497198"/>
                  <a:pt x="4427935" y="300774"/>
                </a:cubicBezTo>
                <a:cubicBezTo>
                  <a:pt x="4013451" y="104350"/>
                  <a:pt x="2964772" y="21330"/>
                  <a:pt x="2316353" y="2859"/>
                </a:cubicBezTo>
                <a:cubicBezTo>
                  <a:pt x="1667935" y="-15612"/>
                  <a:pt x="895100" y="56433"/>
                  <a:pt x="537424" y="189946"/>
                </a:cubicBezTo>
                <a:cubicBezTo>
                  <a:pt x="179748" y="323459"/>
                  <a:pt x="22271" y="816587"/>
                  <a:pt x="5919" y="1142171"/>
                </a:cubicBezTo>
                <a:cubicBezTo>
                  <a:pt x="-10433" y="1467755"/>
                  <a:pt x="-25547" y="1961737"/>
                  <a:pt x="439314" y="2143453"/>
                </a:cubicBezTo>
                <a:cubicBezTo>
                  <a:pt x="904175" y="2325169"/>
                  <a:pt x="2204576" y="2228272"/>
                  <a:pt x="2795084" y="2232469"/>
                </a:cubicBezTo>
                <a:cubicBezTo>
                  <a:pt x="3385592" y="2236666"/>
                  <a:pt x="3683909" y="2217373"/>
                  <a:pt x="3982363" y="2168638"/>
                </a:cubicBezTo>
                <a:close/>
              </a:path>
            </a:pathLst>
          </a:custGeom>
          <a:solidFill>
            <a:schemeClr val="accent2">
              <a:lumMod val="40000"/>
              <a:lumOff val="60000"/>
            </a:schemeClr>
          </a:solidFill>
          <a:ln w="6584" cap="flat">
            <a:noFill/>
            <a:prstDash val="solid"/>
            <a:miter/>
          </a:ln>
        </p:spPr>
        <p:txBody>
          <a:bodyPr rtlCol="0" anchor="ctr"/>
          <a:ls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nvGrpSpPr>
          <p:cNvPr id="35" name="グループ化 34">
            <a:extLst>
              <a:ext uri="{FF2B5EF4-FFF2-40B4-BE49-F238E27FC236}">
                <a16:creationId xmlns:a16="http://schemas.microsoft.com/office/drawing/2014/main" id="{BDFEDDFB-178C-4DD1-AB8B-5A26F2C93DC2}"/>
              </a:ext>
            </a:extLst>
          </p:cNvPr>
          <p:cNvGrpSpPr/>
          <p:nvPr/>
        </p:nvGrpSpPr>
        <p:grpSpPr>
          <a:xfrm>
            <a:off x="663207" y="2788245"/>
            <a:ext cx="666131" cy="432234"/>
            <a:chOff x="674637" y="2190408"/>
            <a:chExt cx="666131" cy="432234"/>
          </a:xfrm>
        </p:grpSpPr>
        <p:sp>
          <p:nvSpPr>
            <p:cNvPr id="26" name="グラフィックス 38">
              <a:extLst>
                <a:ext uri="{FF2B5EF4-FFF2-40B4-BE49-F238E27FC236}">
                  <a16:creationId xmlns:a16="http://schemas.microsoft.com/office/drawing/2014/main" id="{9E35C141-F18F-40BB-A937-C79A388C36C0}"/>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rgbClr val="F4C5B6"/>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27" name="Rectangle 7">
              <a:extLst>
                <a:ext uri="{FF2B5EF4-FFF2-40B4-BE49-F238E27FC236}">
                  <a16:creationId xmlns:a16="http://schemas.microsoft.com/office/drawing/2014/main" id="{F5BDDC87-739D-4CE7-99D4-22C773FF96E2}"/>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A</a:t>
              </a:r>
            </a:p>
          </p:txBody>
        </p:sp>
      </p:grpSp>
      <p:grpSp>
        <p:nvGrpSpPr>
          <p:cNvPr id="42" name="グループ化 41">
            <a:extLst>
              <a:ext uri="{FF2B5EF4-FFF2-40B4-BE49-F238E27FC236}">
                <a16:creationId xmlns:a16="http://schemas.microsoft.com/office/drawing/2014/main" id="{F69AC1BB-8CD9-4CF6-8108-67B3EFF958A2}"/>
              </a:ext>
            </a:extLst>
          </p:cNvPr>
          <p:cNvGrpSpPr/>
          <p:nvPr/>
        </p:nvGrpSpPr>
        <p:grpSpPr>
          <a:xfrm>
            <a:off x="663207" y="1672339"/>
            <a:ext cx="666131" cy="432234"/>
            <a:chOff x="674637" y="2190408"/>
            <a:chExt cx="666131" cy="432234"/>
          </a:xfrm>
        </p:grpSpPr>
        <p:sp>
          <p:nvSpPr>
            <p:cNvPr id="43" name="グラフィックス 38">
              <a:extLst>
                <a:ext uri="{FF2B5EF4-FFF2-40B4-BE49-F238E27FC236}">
                  <a16:creationId xmlns:a16="http://schemas.microsoft.com/office/drawing/2014/main" id="{DED6E8CB-E91C-4984-9B0C-7CF4899E687E}"/>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44" name="Rectangle 7">
              <a:extLst>
                <a:ext uri="{FF2B5EF4-FFF2-40B4-BE49-F238E27FC236}">
                  <a16:creationId xmlns:a16="http://schemas.microsoft.com/office/drawing/2014/main" id="{AB7750EC-977C-4473-9124-3B5FCDF4476A}"/>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Q</a:t>
              </a:r>
            </a:p>
          </p:txBody>
        </p:sp>
      </p:grpSp>
      <p:sp>
        <p:nvSpPr>
          <p:cNvPr id="51" name="テキスト ボックス 50">
            <a:extLst>
              <a:ext uri="{FF2B5EF4-FFF2-40B4-BE49-F238E27FC236}">
                <a16:creationId xmlns:a16="http://schemas.microsoft.com/office/drawing/2014/main" id="{E371DD79-7B8F-4911-BDD9-B3EB66B55FE1}"/>
              </a:ext>
            </a:extLst>
          </p:cNvPr>
          <p:cNvSpPr txBox="1"/>
          <p:nvPr/>
        </p:nvSpPr>
        <p:spPr>
          <a:xfrm>
            <a:off x="3912118" y="585170"/>
            <a:ext cx="1845576" cy="621709"/>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algn="ctr" eaLnBrk="1" hangingPunct="1"/>
            <a:r>
              <a:rPr lang="ja-JP" altLang="en-US" dirty="0"/>
              <a:t>原材料マスタ</a:t>
            </a:r>
            <a:endParaRPr lang="en-US" altLang="ja-JP" dirty="0"/>
          </a:p>
          <a:p>
            <a:pPr algn="ctr" eaLnBrk="1" hangingPunct="1"/>
            <a:r>
              <a:rPr lang="ja-JP" altLang="en-US" dirty="0"/>
              <a:t>について</a:t>
            </a:r>
            <a:endParaRPr lang="en-US" altLang="ja-JP" dirty="0"/>
          </a:p>
        </p:txBody>
      </p:sp>
      <p:sp>
        <p:nvSpPr>
          <p:cNvPr id="52" name="テキスト ボックス 51">
            <a:extLst>
              <a:ext uri="{FF2B5EF4-FFF2-40B4-BE49-F238E27FC236}">
                <a16:creationId xmlns:a16="http://schemas.microsoft.com/office/drawing/2014/main" id="{108322E5-19B4-44B7-8D99-550C233580A3}"/>
              </a:ext>
            </a:extLst>
          </p:cNvPr>
          <p:cNvSpPr txBox="1"/>
          <p:nvPr/>
        </p:nvSpPr>
        <p:spPr>
          <a:xfrm>
            <a:off x="1204846" y="1663072"/>
            <a:ext cx="4896544" cy="903837"/>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solidFill>
                  <a:schemeClr val="tx1">
                    <a:lumMod val="65000"/>
                    <a:lumOff val="35000"/>
                  </a:schemeClr>
                </a:solidFill>
              </a:rPr>
              <a:t>複合原材料の一番上の階層にアレルゲンが集約される仕組みですが、製品規格書の基原原料にのみ反映したい場合はどのようにすればよいですか？</a:t>
            </a:r>
          </a:p>
        </p:txBody>
      </p:sp>
      <p:sp>
        <p:nvSpPr>
          <p:cNvPr id="53" name="テキスト ボックス 52">
            <a:extLst>
              <a:ext uri="{FF2B5EF4-FFF2-40B4-BE49-F238E27FC236}">
                <a16:creationId xmlns:a16="http://schemas.microsoft.com/office/drawing/2014/main" id="{108322E5-19B4-44B7-8D99-550C233580A3}"/>
              </a:ext>
            </a:extLst>
          </p:cNvPr>
          <p:cNvSpPr txBox="1"/>
          <p:nvPr/>
        </p:nvSpPr>
        <p:spPr>
          <a:xfrm>
            <a:off x="1187005" y="2748427"/>
            <a:ext cx="4896544" cy="23144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r>
              <a:rPr lang="ja-JP" altLang="en-US" b="0" i="0" dirty="0">
                <a:solidFill>
                  <a:schemeClr val="tx1">
                    <a:lumMod val="65000"/>
                    <a:lumOff val="35000"/>
                  </a:schemeClr>
                </a:solidFill>
                <a:effectLst/>
                <a:latin typeface="NotoSansJP"/>
              </a:rPr>
              <a:t>原材料マスタのアレルゲンのチェックを外したうえで、表示不要の理由を備考欄に記載します。その後、規格書マスタにおいて基原原料にのみアレルゲンにチェックを入れます。　</a:t>
            </a:r>
            <a:endParaRPr lang="en-US" altLang="ja-JP" b="0" i="0" dirty="0">
              <a:solidFill>
                <a:schemeClr val="tx1">
                  <a:lumMod val="65000"/>
                  <a:lumOff val="35000"/>
                </a:schemeClr>
              </a:solidFill>
              <a:effectLst/>
              <a:latin typeface="NotoSansJP"/>
            </a:endParaRPr>
          </a:p>
          <a:p>
            <a:r>
              <a:rPr lang="ja-JP" altLang="en-US" b="0" i="0" dirty="0">
                <a:solidFill>
                  <a:schemeClr val="tx1">
                    <a:lumMod val="65000"/>
                    <a:lumOff val="35000"/>
                  </a:schemeClr>
                </a:solidFill>
                <a:effectLst/>
                <a:latin typeface="NotoSansJP"/>
              </a:rPr>
              <a:t>なお原材料マスタに登録されたアレルゲンは、規格書マスタにおいて製品規格書の作成時に個別にアレルゲンの有無を変更することができず、原材料マスタ側でチェックを変える必要があります。同じ原材料で製品によってアレルゲンが変わる場合には、原材料マスタをコピーして別原材料マスタとして登録してください。</a:t>
            </a:r>
            <a:endParaRPr lang="ja-JP" altLang="en-US" dirty="0">
              <a:solidFill>
                <a:schemeClr val="tx1">
                  <a:lumMod val="65000"/>
                  <a:lumOff val="35000"/>
                </a:schemeClr>
              </a:solidFill>
              <a:highlight>
                <a:srgbClr val="FFFF00"/>
              </a:highlight>
            </a:endParaRPr>
          </a:p>
        </p:txBody>
      </p:sp>
      <p:sp>
        <p:nvSpPr>
          <p:cNvPr id="29" name="四角形: 角を丸くする 28">
            <a:extLst>
              <a:ext uri="{FF2B5EF4-FFF2-40B4-BE49-F238E27FC236}">
                <a16:creationId xmlns:a16="http://schemas.microsoft.com/office/drawing/2014/main" id="{1ED0BF2C-8CA6-4574-9757-A343BDC5CC1B}"/>
              </a:ext>
            </a:extLst>
          </p:cNvPr>
          <p:cNvSpPr/>
          <p:nvPr/>
        </p:nvSpPr>
        <p:spPr bwMode="auto">
          <a:xfrm>
            <a:off x="663206" y="5519294"/>
            <a:ext cx="5574106" cy="3801535"/>
          </a:xfrm>
          <a:prstGeom prst="roundRect">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30" name="直線コネクタ 29">
            <a:extLst>
              <a:ext uri="{FF2B5EF4-FFF2-40B4-BE49-F238E27FC236}">
                <a16:creationId xmlns:a16="http://schemas.microsoft.com/office/drawing/2014/main" id="{1E5A5796-1EB6-46FD-9537-B28220DE5EF4}"/>
              </a:ext>
            </a:extLst>
          </p:cNvPr>
          <p:cNvCxnSpPr/>
          <p:nvPr/>
        </p:nvCxnSpPr>
        <p:spPr bwMode="auto">
          <a:xfrm>
            <a:off x="899549" y="6177136"/>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グループ化 30">
            <a:extLst>
              <a:ext uri="{FF2B5EF4-FFF2-40B4-BE49-F238E27FC236}">
                <a16:creationId xmlns:a16="http://schemas.microsoft.com/office/drawing/2014/main" id="{25E3454B-1161-4095-9D6F-7C01DCD38232}"/>
              </a:ext>
            </a:extLst>
          </p:cNvPr>
          <p:cNvGrpSpPr/>
          <p:nvPr/>
        </p:nvGrpSpPr>
        <p:grpSpPr>
          <a:xfrm>
            <a:off x="663206" y="6311207"/>
            <a:ext cx="666131" cy="432234"/>
            <a:chOff x="674637" y="2190408"/>
            <a:chExt cx="666131" cy="432234"/>
          </a:xfrm>
        </p:grpSpPr>
        <p:sp>
          <p:nvSpPr>
            <p:cNvPr id="32" name="グラフィックス 38">
              <a:extLst>
                <a:ext uri="{FF2B5EF4-FFF2-40B4-BE49-F238E27FC236}">
                  <a16:creationId xmlns:a16="http://schemas.microsoft.com/office/drawing/2014/main" id="{2EBB5AF7-910C-49C9-B0A5-678ACC4AC7B0}"/>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rgbClr val="F4C5B6"/>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33" name="Rectangle 7">
              <a:extLst>
                <a:ext uri="{FF2B5EF4-FFF2-40B4-BE49-F238E27FC236}">
                  <a16:creationId xmlns:a16="http://schemas.microsoft.com/office/drawing/2014/main" id="{CB3B44BB-85D3-4A66-8D91-B5E31DC35D37}"/>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A</a:t>
              </a:r>
            </a:p>
          </p:txBody>
        </p:sp>
      </p:grpSp>
      <p:grpSp>
        <p:nvGrpSpPr>
          <p:cNvPr id="34" name="グループ化 33">
            <a:extLst>
              <a:ext uri="{FF2B5EF4-FFF2-40B4-BE49-F238E27FC236}">
                <a16:creationId xmlns:a16="http://schemas.microsoft.com/office/drawing/2014/main" id="{F53A1CD1-A787-4444-BBF4-CAF0FC31D8C3}"/>
              </a:ext>
            </a:extLst>
          </p:cNvPr>
          <p:cNvGrpSpPr/>
          <p:nvPr/>
        </p:nvGrpSpPr>
        <p:grpSpPr>
          <a:xfrm>
            <a:off x="663206" y="5606260"/>
            <a:ext cx="666131" cy="432234"/>
            <a:chOff x="674637" y="2190408"/>
            <a:chExt cx="666131" cy="432234"/>
          </a:xfrm>
        </p:grpSpPr>
        <p:sp>
          <p:nvSpPr>
            <p:cNvPr id="36" name="グラフィックス 38">
              <a:extLst>
                <a:ext uri="{FF2B5EF4-FFF2-40B4-BE49-F238E27FC236}">
                  <a16:creationId xmlns:a16="http://schemas.microsoft.com/office/drawing/2014/main" id="{54917002-F54C-4344-B0B7-3C780F603125}"/>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37" name="Rectangle 7">
              <a:extLst>
                <a:ext uri="{FF2B5EF4-FFF2-40B4-BE49-F238E27FC236}">
                  <a16:creationId xmlns:a16="http://schemas.microsoft.com/office/drawing/2014/main" id="{CB9394B2-B903-496B-B920-5F42966224A2}"/>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Q</a:t>
              </a:r>
            </a:p>
          </p:txBody>
        </p:sp>
      </p:grpSp>
      <p:sp>
        <p:nvSpPr>
          <p:cNvPr id="38" name="テキスト ボックス 37">
            <a:extLst>
              <a:ext uri="{FF2B5EF4-FFF2-40B4-BE49-F238E27FC236}">
                <a16:creationId xmlns:a16="http://schemas.microsoft.com/office/drawing/2014/main" id="{F218894D-440B-46D5-B712-C8D8A9C94895}"/>
              </a:ext>
            </a:extLst>
          </p:cNvPr>
          <p:cNvSpPr txBox="1"/>
          <p:nvPr/>
        </p:nvSpPr>
        <p:spPr>
          <a:xfrm>
            <a:off x="1204846" y="5668434"/>
            <a:ext cx="4896544" cy="3395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b="0" i="0" dirty="0">
                <a:solidFill>
                  <a:schemeClr val="tx1">
                    <a:lumMod val="65000"/>
                    <a:lumOff val="35000"/>
                  </a:schemeClr>
                </a:solidFill>
                <a:effectLst/>
                <a:latin typeface="NotoSansJP"/>
              </a:rPr>
              <a:t>中間加工原材料の「原産国」には、何を記入すればよいですか？</a:t>
            </a:r>
            <a:endParaRPr lang="ja-JP" altLang="en-US" dirty="0">
              <a:solidFill>
                <a:schemeClr val="tx1">
                  <a:lumMod val="65000"/>
                  <a:lumOff val="35000"/>
                </a:schemeClr>
              </a:solidFill>
            </a:endParaRPr>
          </a:p>
        </p:txBody>
      </p:sp>
      <p:sp>
        <p:nvSpPr>
          <p:cNvPr id="48" name="テキスト ボックス 47">
            <a:extLst>
              <a:ext uri="{FF2B5EF4-FFF2-40B4-BE49-F238E27FC236}">
                <a16:creationId xmlns:a16="http://schemas.microsoft.com/office/drawing/2014/main" id="{71EF253F-5360-4A30-BEC8-622407D2A6AD}"/>
              </a:ext>
            </a:extLst>
          </p:cNvPr>
          <p:cNvSpPr txBox="1"/>
          <p:nvPr/>
        </p:nvSpPr>
        <p:spPr>
          <a:xfrm>
            <a:off x="1187005" y="6298887"/>
            <a:ext cx="4896544" cy="2888035"/>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b="0" i="0" dirty="0">
                <a:solidFill>
                  <a:schemeClr val="tx1">
                    <a:lumMod val="65000"/>
                    <a:lumOff val="35000"/>
                  </a:schemeClr>
                </a:solidFill>
                <a:effectLst/>
                <a:latin typeface="NotoSansJP"/>
              </a:rPr>
              <a:t>食品表示基準上では、中間加工原材料の原料原産地表示は「製造地」が求められます。「原産地」「原産国」のどちらも「製造地（製造国）」と置き換えることになります。　</a:t>
            </a:r>
            <a:endParaRPr lang="en-US" altLang="ja-JP" b="0" i="0" dirty="0">
              <a:solidFill>
                <a:schemeClr val="tx1">
                  <a:lumMod val="65000"/>
                  <a:lumOff val="35000"/>
                </a:schemeClr>
              </a:solidFill>
              <a:effectLst/>
              <a:latin typeface="NotoSansJP"/>
            </a:endParaRPr>
          </a:p>
          <a:p>
            <a:pPr eaLnBrk="1" hangingPunct="1"/>
            <a:r>
              <a:rPr lang="ja-JP" altLang="en-US" b="0" i="0" dirty="0">
                <a:solidFill>
                  <a:schemeClr val="tx1">
                    <a:lumMod val="65000"/>
                    <a:lumOff val="35000"/>
                  </a:schemeClr>
                </a:solidFill>
                <a:effectLst/>
                <a:latin typeface="NotoSansJP"/>
              </a:rPr>
              <a:t>ただしお客様からの原料原産地に関するお問い合わせに対応するため、中間加工原材料に使用される各原材料の「原産地」は、各原材料の起源原料の原産地を記入することが望ましいことから、以下の小麦粉の例のように入力をしてください。</a:t>
            </a:r>
            <a:endParaRPr lang="en-US" altLang="ja-JP" b="0" i="0" dirty="0">
              <a:solidFill>
                <a:schemeClr val="tx1">
                  <a:lumMod val="65000"/>
                  <a:lumOff val="35000"/>
                </a:schemeClr>
              </a:solidFill>
              <a:effectLst/>
              <a:latin typeface="NotoSansJP"/>
            </a:endParaRPr>
          </a:p>
          <a:p>
            <a:pPr eaLnBrk="1" hangingPunct="1"/>
            <a:r>
              <a:rPr lang="ja-JP" altLang="en-US" b="0" i="0" dirty="0">
                <a:solidFill>
                  <a:schemeClr val="tx1">
                    <a:lumMod val="65000"/>
                    <a:lumOff val="35000"/>
                  </a:schemeClr>
                </a:solidFill>
                <a:effectLst/>
                <a:latin typeface="NotoSansJP"/>
              </a:rPr>
              <a:t>階層 原材料名 原産国</a:t>
            </a:r>
            <a:r>
              <a:rPr lang="en-US" altLang="ja-JP" b="0" i="0" dirty="0">
                <a:solidFill>
                  <a:schemeClr val="tx1">
                    <a:lumMod val="65000"/>
                    <a:lumOff val="35000"/>
                  </a:schemeClr>
                </a:solidFill>
                <a:effectLst/>
                <a:latin typeface="NotoSansJP"/>
              </a:rPr>
              <a:t>/</a:t>
            </a:r>
            <a:r>
              <a:rPr lang="ja-JP" altLang="en-US" b="0" i="0" dirty="0">
                <a:solidFill>
                  <a:schemeClr val="tx1">
                    <a:lumMod val="65000"/>
                    <a:lumOff val="35000"/>
                  </a:schemeClr>
                </a:solidFill>
                <a:effectLst/>
                <a:latin typeface="NotoSansJP"/>
              </a:rPr>
              <a:t>産地</a:t>
            </a:r>
            <a:endParaRPr lang="en-US" altLang="ja-JP" b="0" i="0" dirty="0">
              <a:solidFill>
                <a:schemeClr val="tx1">
                  <a:lumMod val="65000"/>
                  <a:lumOff val="35000"/>
                </a:schemeClr>
              </a:solidFill>
              <a:effectLst/>
              <a:latin typeface="NotoSansJP"/>
            </a:endParaRPr>
          </a:p>
          <a:p>
            <a:pPr eaLnBrk="1" hangingPunct="1"/>
            <a:r>
              <a:rPr lang="en-US" altLang="ja-JP" b="0" i="0" dirty="0">
                <a:solidFill>
                  <a:schemeClr val="tx1">
                    <a:lumMod val="65000"/>
                    <a:lumOff val="35000"/>
                  </a:schemeClr>
                </a:solidFill>
                <a:effectLst/>
                <a:latin typeface="NotoSansJP"/>
              </a:rPr>
              <a:t>No.1 </a:t>
            </a:r>
            <a:r>
              <a:rPr lang="ja-JP" altLang="en-US" b="0" i="0" dirty="0">
                <a:solidFill>
                  <a:schemeClr val="tx1">
                    <a:lumMod val="65000"/>
                    <a:lumOff val="35000"/>
                  </a:schemeClr>
                </a:solidFill>
                <a:effectLst/>
                <a:latin typeface="NotoSansJP"/>
              </a:rPr>
              <a:t>　小麦粉 日本（国産）　←　製造国を入力</a:t>
            </a:r>
            <a:endParaRPr lang="en-US" altLang="ja-JP" b="0" i="0" dirty="0">
              <a:solidFill>
                <a:schemeClr val="tx1">
                  <a:lumMod val="65000"/>
                  <a:lumOff val="35000"/>
                </a:schemeClr>
              </a:solidFill>
              <a:effectLst/>
              <a:latin typeface="NotoSansJP"/>
            </a:endParaRPr>
          </a:p>
          <a:p>
            <a:pPr eaLnBrk="1" hangingPunct="1"/>
            <a:r>
              <a:rPr lang="en-US" altLang="ja-JP" b="0" i="0" dirty="0">
                <a:solidFill>
                  <a:schemeClr val="tx1">
                    <a:lumMod val="65000"/>
                    <a:lumOff val="35000"/>
                  </a:schemeClr>
                </a:solidFill>
                <a:effectLst/>
                <a:latin typeface="NotoSansJP"/>
              </a:rPr>
              <a:t>No.2 </a:t>
            </a:r>
            <a:r>
              <a:rPr lang="ja-JP" altLang="en-US" b="0" i="0" dirty="0">
                <a:solidFill>
                  <a:schemeClr val="tx1">
                    <a:lumMod val="65000"/>
                    <a:lumOff val="35000"/>
                  </a:schemeClr>
                </a:solidFill>
                <a:effectLst/>
                <a:latin typeface="NotoSansJP"/>
              </a:rPr>
              <a:t>　小麦 アメリカ ←　生鮮原料の原産国を入力</a:t>
            </a:r>
            <a:endParaRPr lang="ja-JP" altLang="en-US" dirty="0">
              <a:solidFill>
                <a:schemeClr val="tx1">
                  <a:lumMod val="65000"/>
                  <a:lumOff val="35000"/>
                </a:schemeClr>
              </a:solidFill>
              <a:highlight>
                <a:srgbClr val="FFFF00"/>
              </a:highlight>
            </a:endParaRPr>
          </a:p>
        </p:txBody>
      </p:sp>
      <p:sp>
        <p:nvSpPr>
          <p:cNvPr id="6" name="テキスト ボックス 5">
            <a:extLst>
              <a:ext uri="{FF2B5EF4-FFF2-40B4-BE49-F238E27FC236}">
                <a16:creationId xmlns:a16="http://schemas.microsoft.com/office/drawing/2014/main" id="{BB6E8ED3-2A63-18F0-BC1C-9943B63410E8}"/>
              </a:ext>
            </a:extLst>
          </p:cNvPr>
          <p:cNvSpPr txBox="1"/>
          <p:nvPr/>
        </p:nvSpPr>
        <p:spPr>
          <a:xfrm>
            <a:off x="-9520" y="243874"/>
            <a:ext cx="461665" cy="5170646"/>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サンプル⑦「原材料マスタ：よくある質問例</a:t>
            </a:r>
            <a:r>
              <a:rPr lang="en-US" altLang="ja-JP" b="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0BD2B03-8FF0-28AB-C8AE-CBA0C37D4C8B}"/>
              </a:ext>
            </a:extLst>
          </p:cNvPr>
          <p:cNvSpPr txBox="1"/>
          <p:nvPr/>
        </p:nvSpPr>
        <p:spPr>
          <a:xfrm>
            <a:off x="6419538" y="4658929"/>
            <a:ext cx="461665" cy="5170646"/>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サンプル⑦「原材料マスタ：よくある質問例</a:t>
            </a:r>
            <a:r>
              <a:rPr lang="en-US" altLang="ja-JP" b="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271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F0F29B34-9095-4D69-BB52-9EB3F03FC7AF}"/>
              </a:ext>
            </a:extLst>
          </p:cNvPr>
          <p:cNvSpPr/>
          <p:nvPr/>
        </p:nvSpPr>
        <p:spPr bwMode="auto">
          <a:xfrm>
            <a:off x="620400" y="1423077"/>
            <a:ext cx="5616624" cy="7786224"/>
          </a:xfrm>
          <a:prstGeom prst="roundRect">
            <a:avLst/>
          </a:prstGeom>
          <a:solidFill>
            <a:srgbClr val="FFF5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7" name="直線コネクタ 16">
            <a:extLst>
              <a:ext uri="{FF2B5EF4-FFF2-40B4-BE49-F238E27FC236}">
                <a16:creationId xmlns:a16="http://schemas.microsoft.com/office/drawing/2014/main" id="{536824CB-812B-433D-9D63-3204C37A3D57}"/>
              </a:ext>
            </a:extLst>
          </p:cNvPr>
          <p:cNvCxnSpPr/>
          <p:nvPr/>
        </p:nvCxnSpPr>
        <p:spPr bwMode="auto">
          <a:xfrm>
            <a:off x="836712" y="2216696"/>
            <a:ext cx="5184000" cy="0"/>
          </a:xfrm>
          <a:prstGeom prst="line">
            <a:avLst/>
          </a:prstGeom>
          <a:solidFill>
            <a:schemeClr val="accent1"/>
          </a:solidFill>
          <a:ln w="92075" cap="rnd" cmpd="sng" algn="ctr">
            <a:solidFill>
              <a:srgbClr val="F4C5B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図 23">
            <a:extLst>
              <a:ext uri="{FF2B5EF4-FFF2-40B4-BE49-F238E27FC236}">
                <a16:creationId xmlns:a16="http://schemas.microsoft.com/office/drawing/2014/main" id="{C005AF5B-CC7F-4513-AF39-70FD860427AD}"/>
              </a:ext>
            </a:extLst>
          </p:cNvPr>
          <p:cNvPicPr>
            <a:picLocks noChangeAspect="1"/>
          </p:cNvPicPr>
          <p:nvPr/>
        </p:nvPicPr>
        <p:blipFill>
          <a:blip r:embed="rId2"/>
          <a:stretch>
            <a:fillRect/>
          </a:stretch>
        </p:blipFill>
        <p:spPr>
          <a:xfrm>
            <a:off x="514070" y="631531"/>
            <a:ext cx="3215248" cy="918643"/>
          </a:xfrm>
          <a:prstGeom prst="rect">
            <a:avLst/>
          </a:prstGeom>
        </p:spPr>
      </p:pic>
      <p:grpSp>
        <p:nvGrpSpPr>
          <p:cNvPr id="35" name="グループ化 34">
            <a:extLst>
              <a:ext uri="{FF2B5EF4-FFF2-40B4-BE49-F238E27FC236}">
                <a16:creationId xmlns:a16="http://schemas.microsoft.com/office/drawing/2014/main" id="{BDFEDDFB-178C-4DD1-AB8B-5A26F2C93DC2}"/>
              </a:ext>
            </a:extLst>
          </p:cNvPr>
          <p:cNvGrpSpPr/>
          <p:nvPr/>
        </p:nvGrpSpPr>
        <p:grpSpPr>
          <a:xfrm>
            <a:off x="663207" y="2288704"/>
            <a:ext cx="666131" cy="432234"/>
            <a:chOff x="674637" y="2190408"/>
            <a:chExt cx="666131" cy="432234"/>
          </a:xfrm>
        </p:grpSpPr>
        <p:sp>
          <p:nvSpPr>
            <p:cNvPr id="26" name="グラフィックス 38">
              <a:extLst>
                <a:ext uri="{FF2B5EF4-FFF2-40B4-BE49-F238E27FC236}">
                  <a16:creationId xmlns:a16="http://schemas.microsoft.com/office/drawing/2014/main" id="{9E35C141-F18F-40BB-A937-C79A388C36C0}"/>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rgbClr val="F4C5B6"/>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27" name="Rectangle 7">
              <a:extLst>
                <a:ext uri="{FF2B5EF4-FFF2-40B4-BE49-F238E27FC236}">
                  <a16:creationId xmlns:a16="http://schemas.microsoft.com/office/drawing/2014/main" id="{F5BDDC87-739D-4CE7-99D4-22C773FF96E2}"/>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A</a:t>
              </a:r>
            </a:p>
          </p:txBody>
        </p:sp>
      </p:grpSp>
      <p:grpSp>
        <p:nvGrpSpPr>
          <p:cNvPr id="42" name="グループ化 41">
            <a:extLst>
              <a:ext uri="{FF2B5EF4-FFF2-40B4-BE49-F238E27FC236}">
                <a16:creationId xmlns:a16="http://schemas.microsoft.com/office/drawing/2014/main" id="{F69AC1BB-8CD9-4CF6-8108-67B3EFF958A2}"/>
              </a:ext>
            </a:extLst>
          </p:cNvPr>
          <p:cNvGrpSpPr/>
          <p:nvPr/>
        </p:nvGrpSpPr>
        <p:grpSpPr>
          <a:xfrm>
            <a:off x="663207" y="1672339"/>
            <a:ext cx="666131" cy="432234"/>
            <a:chOff x="674637" y="2190408"/>
            <a:chExt cx="666131" cy="432234"/>
          </a:xfrm>
        </p:grpSpPr>
        <p:sp>
          <p:nvSpPr>
            <p:cNvPr id="43" name="グラフィックス 38">
              <a:extLst>
                <a:ext uri="{FF2B5EF4-FFF2-40B4-BE49-F238E27FC236}">
                  <a16:creationId xmlns:a16="http://schemas.microsoft.com/office/drawing/2014/main" id="{DED6E8CB-E91C-4984-9B0C-7CF4899E687E}"/>
                </a:ext>
              </a:extLst>
            </p:cNvPr>
            <p:cNvSpPr/>
            <p:nvPr/>
          </p:nvSpPr>
          <p:spPr>
            <a:xfrm>
              <a:off x="846736" y="2263331"/>
              <a:ext cx="321932" cy="320328"/>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692110"/>
                <a:gd name="connsiteY0" fmla="*/ 2167213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28107 w 4734722"/>
                <a:gd name="connsiteY0" fmla="*/ 2167213 h 2239509"/>
                <a:gd name="connsiteX1" fmla="*/ 4593195 w 4734722"/>
                <a:gd name="connsiteY1" fmla="*/ 1728696 h 2239509"/>
                <a:gd name="connsiteX2" fmla="*/ 4687360 w 4734722"/>
                <a:gd name="connsiteY2" fmla="*/ 1121665 h 2239509"/>
                <a:gd name="connsiteX3" fmla="*/ 4003835 w 4734722"/>
                <a:gd name="connsiteY3" fmla="*/ 311013 h 2239509"/>
                <a:gd name="connsiteX4" fmla="*/ 2262097 w 4734722"/>
                <a:gd name="connsiteY4" fmla="*/ 1434 h 2239509"/>
                <a:gd name="connsiteX5" fmla="*/ 116038 w 4734722"/>
                <a:gd name="connsiteY5" fmla="*/ 802511 h 2239509"/>
                <a:gd name="connsiteX6" fmla="*/ 939824 w 4734722"/>
                <a:gd name="connsiteY6" fmla="*/ 2118702 h 2239509"/>
                <a:gd name="connsiteX7" fmla="*/ 2740828 w 4734722"/>
                <a:gd name="connsiteY7" fmla="*/ 2231044 h 2239509"/>
                <a:gd name="connsiteX8" fmla="*/ 3928107 w 4734722"/>
                <a:gd name="connsiteY8" fmla="*/ 2167213 h 2239509"/>
                <a:gd name="connsiteX0" fmla="*/ 3937748 w 4744363"/>
                <a:gd name="connsiteY0" fmla="*/ 2167213 h 2253936"/>
                <a:gd name="connsiteX1" fmla="*/ 4602836 w 4744363"/>
                <a:gd name="connsiteY1" fmla="*/ 1728696 h 2253936"/>
                <a:gd name="connsiteX2" fmla="*/ 4697001 w 4744363"/>
                <a:gd name="connsiteY2" fmla="*/ 1121665 h 2253936"/>
                <a:gd name="connsiteX3" fmla="*/ 4013476 w 4744363"/>
                <a:gd name="connsiteY3" fmla="*/ 311013 h 2253936"/>
                <a:gd name="connsiteX4" fmla="*/ 2271738 w 4744363"/>
                <a:gd name="connsiteY4" fmla="*/ 1434 h 2253936"/>
                <a:gd name="connsiteX5" fmla="*/ 125679 w 4744363"/>
                <a:gd name="connsiteY5" fmla="*/ 802511 h 2253936"/>
                <a:gd name="connsiteX6" fmla="*/ 949465 w 4744363"/>
                <a:gd name="connsiteY6" fmla="*/ 2118702 h 2253936"/>
                <a:gd name="connsiteX7" fmla="*/ 3937748 w 4744363"/>
                <a:gd name="connsiteY7" fmla="*/ 2167213 h 2253936"/>
                <a:gd name="connsiteX0" fmla="*/ 3937748 w 4744363"/>
                <a:gd name="connsiteY0" fmla="*/ 2167213 h 2260289"/>
                <a:gd name="connsiteX1" fmla="*/ 4602836 w 4744363"/>
                <a:gd name="connsiteY1" fmla="*/ 1728696 h 2260289"/>
                <a:gd name="connsiteX2" fmla="*/ 4697001 w 4744363"/>
                <a:gd name="connsiteY2" fmla="*/ 1121665 h 2260289"/>
                <a:gd name="connsiteX3" fmla="*/ 4013476 w 4744363"/>
                <a:gd name="connsiteY3" fmla="*/ 311013 h 2260289"/>
                <a:gd name="connsiteX4" fmla="*/ 2271738 w 4744363"/>
                <a:gd name="connsiteY4" fmla="*/ 1434 h 2260289"/>
                <a:gd name="connsiteX5" fmla="*/ 125679 w 4744363"/>
                <a:gd name="connsiteY5" fmla="*/ 802511 h 2260289"/>
                <a:gd name="connsiteX6" fmla="*/ 949465 w 4744363"/>
                <a:gd name="connsiteY6" fmla="*/ 2118702 h 2260289"/>
                <a:gd name="connsiteX7" fmla="*/ 3937748 w 4744363"/>
                <a:gd name="connsiteY7" fmla="*/ 2167213 h 2260289"/>
                <a:gd name="connsiteX0" fmla="*/ 3937748 w 4697004"/>
                <a:gd name="connsiteY0" fmla="*/ 2167213 h 2260289"/>
                <a:gd name="connsiteX1" fmla="*/ 4697001 w 4697004"/>
                <a:gd name="connsiteY1" fmla="*/ 1121665 h 2260289"/>
                <a:gd name="connsiteX2" fmla="*/ 4013476 w 4697004"/>
                <a:gd name="connsiteY2" fmla="*/ 311013 h 2260289"/>
                <a:gd name="connsiteX3" fmla="*/ 2271738 w 4697004"/>
                <a:gd name="connsiteY3" fmla="*/ 1434 h 2260289"/>
                <a:gd name="connsiteX4" fmla="*/ 125679 w 4697004"/>
                <a:gd name="connsiteY4" fmla="*/ 802511 h 2260289"/>
                <a:gd name="connsiteX5" fmla="*/ 949465 w 4697004"/>
                <a:gd name="connsiteY5" fmla="*/ 2118702 h 2260289"/>
                <a:gd name="connsiteX6" fmla="*/ 3937748 w 4697004"/>
                <a:gd name="connsiteY6" fmla="*/ 2167213 h 2260289"/>
                <a:gd name="connsiteX0" fmla="*/ 3701768 w 4692595"/>
                <a:gd name="connsiteY0" fmla="*/ 2041346 h 2209150"/>
                <a:gd name="connsiteX1" fmla="*/ 4692592 w 4692595"/>
                <a:gd name="connsiteY1" fmla="*/ 1121665 h 2209150"/>
                <a:gd name="connsiteX2" fmla="*/ 4009067 w 4692595"/>
                <a:gd name="connsiteY2" fmla="*/ 311013 h 2209150"/>
                <a:gd name="connsiteX3" fmla="*/ 2267329 w 4692595"/>
                <a:gd name="connsiteY3" fmla="*/ 1434 h 2209150"/>
                <a:gd name="connsiteX4" fmla="*/ 121270 w 4692595"/>
                <a:gd name="connsiteY4" fmla="*/ 802511 h 2209150"/>
                <a:gd name="connsiteX5" fmla="*/ 945056 w 4692595"/>
                <a:gd name="connsiteY5" fmla="*/ 2118702 h 2209150"/>
                <a:gd name="connsiteX6" fmla="*/ 3701768 w 4692595"/>
                <a:gd name="connsiteY6" fmla="*/ 2041346 h 2209150"/>
                <a:gd name="connsiteX0" fmla="*/ 3643408 w 4634235"/>
                <a:gd name="connsiteY0" fmla="*/ 2040297 h 2148255"/>
                <a:gd name="connsiteX1" fmla="*/ 4634232 w 4634235"/>
                <a:gd name="connsiteY1" fmla="*/ 1120616 h 2148255"/>
                <a:gd name="connsiteX2" fmla="*/ 3950707 w 4634235"/>
                <a:gd name="connsiteY2" fmla="*/ 309964 h 2148255"/>
                <a:gd name="connsiteX3" fmla="*/ 2208969 w 4634235"/>
                <a:gd name="connsiteY3" fmla="*/ 385 h 2148255"/>
                <a:gd name="connsiteX4" fmla="*/ 62910 w 4634235"/>
                <a:gd name="connsiteY4" fmla="*/ 801462 h 2148255"/>
                <a:gd name="connsiteX5" fmla="*/ 848096 w 4634235"/>
                <a:gd name="connsiteY5" fmla="*/ 1991782 h 2148255"/>
                <a:gd name="connsiteX6" fmla="*/ 3643408 w 4634235"/>
                <a:gd name="connsiteY6" fmla="*/ 2040297 h 21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4235" h="2148255">
                  <a:moveTo>
                    <a:pt x="3643408" y="2040297"/>
                  </a:moveTo>
                  <a:cubicBezTo>
                    <a:pt x="4274431" y="1895103"/>
                    <a:pt x="4621611" y="1429983"/>
                    <a:pt x="4634232" y="1120616"/>
                  </a:cubicBezTo>
                  <a:cubicBezTo>
                    <a:pt x="4618429" y="846143"/>
                    <a:pt x="4392562" y="510393"/>
                    <a:pt x="3950707" y="309964"/>
                  </a:cubicBezTo>
                  <a:cubicBezTo>
                    <a:pt x="3568776" y="136983"/>
                    <a:pt x="3013658" y="15704"/>
                    <a:pt x="2208969" y="385"/>
                  </a:cubicBezTo>
                  <a:cubicBezTo>
                    <a:pt x="1406254" y="-15573"/>
                    <a:pt x="289722" y="469563"/>
                    <a:pt x="62910" y="801462"/>
                  </a:cubicBezTo>
                  <a:cubicBezTo>
                    <a:pt x="-163902" y="1133362"/>
                    <a:pt x="251346" y="1785310"/>
                    <a:pt x="848096" y="1991782"/>
                  </a:cubicBezTo>
                  <a:cubicBezTo>
                    <a:pt x="1444846" y="2198255"/>
                    <a:pt x="3012385" y="2185491"/>
                    <a:pt x="3643408" y="2040297"/>
                  </a:cubicBezTo>
                  <a:close/>
                </a:path>
              </a:pathLst>
            </a:custGeom>
            <a:solidFill>
              <a:schemeClr val="accent2">
                <a:lumMod val="60000"/>
                <a:lumOff val="40000"/>
              </a:schemeClr>
            </a:solidFill>
            <a:ln w="6584" cap="flat">
              <a:noFill/>
              <a:prstDash val="solid"/>
              <a:miter/>
            </a:ln>
          </p:spPr>
          <p:txBody>
            <a:bodyPr rtlCol="0" anchor="ctr"/>
            <a:lstStyle/>
            <a:p>
              <a:pPr algn="ctr"/>
              <a:endParaRPr lang="ja-JP" altLang="en-US" sz="1400">
                <a:solidFill>
                  <a:schemeClr val="accent1">
                    <a:lumMod val="20000"/>
                    <a:lumOff val="80000"/>
                  </a:schemeClr>
                </a:solidFill>
              </a:endParaRPr>
            </a:p>
          </p:txBody>
        </p:sp>
        <p:sp>
          <p:nvSpPr>
            <p:cNvPr id="44" name="Rectangle 7">
              <a:extLst>
                <a:ext uri="{FF2B5EF4-FFF2-40B4-BE49-F238E27FC236}">
                  <a16:creationId xmlns:a16="http://schemas.microsoft.com/office/drawing/2014/main" id="{AB7750EC-977C-4473-9124-3B5FCDF4476A}"/>
                </a:ext>
              </a:extLst>
            </p:cNvPr>
            <p:cNvSpPr>
              <a:spLocks noChangeArrowheads="1"/>
            </p:cNvSpPr>
            <p:nvPr/>
          </p:nvSpPr>
          <p:spPr bwMode="auto">
            <a:xfrm>
              <a:off x="674637" y="2190408"/>
              <a:ext cx="666131" cy="4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2800"/>
                </a:lnSpc>
              </a:pPr>
              <a:r>
                <a:rPr kumimoji="0" lang="en-US" altLang="ja-JP" dirty="0">
                  <a:solidFill>
                    <a:srgbClr val="FFF5E7"/>
                  </a:solidFill>
                  <a:latin typeface="Rounded Mplus 1c ExtraBold" panose="020B0802020203020207" pitchFamily="50" charset="-128"/>
                  <a:ea typeface="Rounded Mplus 1c ExtraBold" panose="020B0802020203020207" pitchFamily="50" charset="-128"/>
                  <a:cs typeface="Rounded Mplus 1c ExtraBold" panose="020B0802020203020207" pitchFamily="50" charset="-128"/>
                </a:rPr>
                <a:t>Q</a:t>
              </a:r>
            </a:p>
          </p:txBody>
        </p:sp>
      </p:grpSp>
      <p:pic>
        <p:nvPicPr>
          <p:cNvPr id="52" name="図 51">
            <a:extLst>
              <a:ext uri="{FF2B5EF4-FFF2-40B4-BE49-F238E27FC236}">
                <a16:creationId xmlns:a16="http://schemas.microsoft.com/office/drawing/2014/main" id="{9FB7FE08-1E3A-4614-B57F-C40533BB9773}"/>
              </a:ext>
            </a:extLst>
          </p:cNvPr>
          <p:cNvPicPr>
            <a:picLocks noChangeAspect="1"/>
          </p:cNvPicPr>
          <p:nvPr/>
        </p:nvPicPr>
        <p:blipFill>
          <a:blip r:embed="rId3"/>
          <a:stretch>
            <a:fillRect/>
          </a:stretch>
        </p:blipFill>
        <p:spPr>
          <a:xfrm>
            <a:off x="5623012" y="1010505"/>
            <a:ext cx="720918" cy="720918"/>
          </a:xfrm>
          <a:prstGeom prst="rect">
            <a:avLst/>
          </a:prstGeom>
        </p:spPr>
      </p:pic>
      <p:sp>
        <p:nvSpPr>
          <p:cNvPr id="51" name="グラフィックス 38">
            <a:extLst>
              <a:ext uri="{FF2B5EF4-FFF2-40B4-BE49-F238E27FC236}">
                <a16:creationId xmlns:a16="http://schemas.microsoft.com/office/drawing/2014/main" id="{3109B37E-3671-45D5-A2B9-936613E672DD}"/>
              </a:ext>
            </a:extLst>
          </p:cNvPr>
          <p:cNvSpPr/>
          <p:nvPr/>
        </p:nvSpPr>
        <p:spPr>
          <a:xfrm>
            <a:off x="3729318" y="488504"/>
            <a:ext cx="2028376" cy="755970"/>
          </a:xfrm>
          <a:custGeom>
            <a:avLst/>
            <a:gdLst>
              <a:gd name="connsiteX0" fmla="*/ 4971175 w 5004883"/>
              <a:gd name="connsiteY0" fmla="*/ 2036998 h 2239509"/>
              <a:gd name="connsiteX1" fmla="*/ 4593195 w 5004883"/>
              <a:gd name="connsiteY1" fmla="*/ 1728696 h 2239509"/>
              <a:gd name="connsiteX2" fmla="*/ 4634680 w 5004883"/>
              <a:gd name="connsiteY2" fmla="*/ 1625290 h 2239509"/>
              <a:gd name="connsiteX3" fmla="*/ 4687360 w 5004883"/>
              <a:gd name="connsiteY3" fmla="*/ 1121665 h 2239509"/>
              <a:gd name="connsiteX4" fmla="*/ 4003835 w 5004883"/>
              <a:gd name="connsiteY4" fmla="*/ 311013 h 2239509"/>
              <a:gd name="connsiteX5" fmla="*/ 2262097 w 5004883"/>
              <a:gd name="connsiteY5" fmla="*/ 1434 h 2239509"/>
              <a:gd name="connsiteX6" fmla="*/ 116038 w 5004883"/>
              <a:gd name="connsiteY6" fmla="*/ 802511 h 2239509"/>
              <a:gd name="connsiteX7" fmla="*/ 939824 w 5004883"/>
              <a:gd name="connsiteY7" fmla="*/ 2118702 h 2239509"/>
              <a:gd name="connsiteX8" fmla="*/ 2740828 w 5004883"/>
              <a:gd name="connsiteY8" fmla="*/ 2231044 h 2239509"/>
              <a:gd name="connsiteX9" fmla="*/ 3928107 w 5004883"/>
              <a:gd name="connsiteY9" fmla="*/ 2167213 h 2239509"/>
              <a:gd name="connsiteX10" fmla="*/ 4275796 w 5004883"/>
              <a:gd name="connsiteY10" fmla="*/ 2056148 h 2239509"/>
              <a:gd name="connsiteX11" fmla="*/ 4944176 w 5004883"/>
              <a:gd name="connsiteY11" fmla="*/ 2112319 h 2239509"/>
              <a:gd name="connsiteX12" fmla="*/ 4971175 w 5004883"/>
              <a:gd name="connsiteY12" fmla="*/ 2036998 h 2239509"/>
              <a:gd name="connsiteX0" fmla="*/ 4944176 w 4949571"/>
              <a:gd name="connsiteY0" fmla="*/ 2112319 h 2239509"/>
              <a:gd name="connsiteX1" fmla="*/ 4593195 w 4949571"/>
              <a:gd name="connsiteY1" fmla="*/ 1728696 h 2239509"/>
              <a:gd name="connsiteX2" fmla="*/ 4634680 w 4949571"/>
              <a:gd name="connsiteY2" fmla="*/ 1625290 h 2239509"/>
              <a:gd name="connsiteX3" fmla="*/ 4687360 w 4949571"/>
              <a:gd name="connsiteY3" fmla="*/ 1121665 h 2239509"/>
              <a:gd name="connsiteX4" fmla="*/ 4003835 w 4949571"/>
              <a:gd name="connsiteY4" fmla="*/ 311013 h 2239509"/>
              <a:gd name="connsiteX5" fmla="*/ 2262097 w 4949571"/>
              <a:gd name="connsiteY5" fmla="*/ 1434 h 2239509"/>
              <a:gd name="connsiteX6" fmla="*/ 116038 w 4949571"/>
              <a:gd name="connsiteY6" fmla="*/ 802511 h 2239509"/>
              <a:gd name="connsiteX7" fmla="*/ 939824 w 4949571"/>
              <a:gd name="connsiteY7" fmla="*/ 2118702 h 2239509"/>
              <a:gd name="connsiteX8" fmla="*/ 2740828 w 4949571"/>
              <a:gd name="connsiteY8" fmla="*/ 2231044 h 2239509"/>
              <a:gd name="connsiteX9" fmla="*/ 3928107 w 4949571"/>
              <a:gd name="connsiteY9" fmla="*/ 2167213 h 2239509"/>
              <a:gd name="connsiteX10" fmla="*/ 4275796 w 4949571"/>
              <a:gd name="connsiteY10" fmla="*/ 2056148 h 2239509"/>
              <a:gd name="connsiteX11" fmla="*/ 4944176 w 4949571"/>
              <a:gd name="connsiteY11" fmla="*/ 2112319 h 2239509"/>
              <a:gd name="connsiteX0" fmla="*/ 4275796 w 4692110"/>
              <a:gd name="connsiteY0" fmla="*/ 2056148 h 2239509"/>
              <a:gd name="connsiteX1" fmla="*/ 4593195 w 4692110"/>
              <a:gd name="connsiteY1" fmla="*/ 1728696 h 2239509"/>
              <a:gd name="connsiteX2" fmla="*/ 4634680 w 4692110"/>
              <a:gd name="connsiteY2" fmla="*/ 1625290 h 2239509"/>
              <a:gd name="connsiteX3" fmla="*/ 4687360 w 4692110"/>
              <a:gd name="connsiteY3" fmla="*/ 1121665 h 2239509"/>
              <a:gd name="connsiteX4" fmla="*/ 4003835 w 4692110"/>
              <a:gd name="connsiteY4" fmla="*/ 311013 h 2239509"/>
              <a:gd name="connsiteX5" fmla="*/ 2262097 w 4692110"/>
              <a:gd name="connsiteY5" fmla="*/ 1434 h 2239509"/>
              <a:gd name="connsiteX6" fmla="*/ 116038 w 4692110"/>
              <a:gd name="connsiteY6" fmla="*/ 802511 h 2239509"/>
              <a:gd name="connsiteX7" fmla="*/ 939824 w 4692110"/>
              <a:gd name="connsiteY7" fmla="*/ 2118702 h 2239509"/>
              <a:gd name="connsiteX8" fmla="*/ 2740828 w 4692110"/>
              <a:gd name="connsiteY8" fmla="*/ 2231044 h 2239509"/>
              <a:gd name="connsiteX9" fmla="*/ 3928107 w 4692110"/>
              <a:gd name="connsiteY9" fmla="*/ 2167213 h 2239509"/>
              <a:gd name="connsiteX10" fmla="*/ 4275796 w 4692110"/>
              <a:gd name="connsiteY10" fmla="*/ 2056148 h 2239509"/>
              <a:gd name="connsiteX0" fmla="*/ 4275796 w 4692110"/>
              <a:gd name="connsiteY0" fmla="*/ 2058070 h 2241431"/>
              <a:gd name="connsiteX1" fmla="*/ 4593195 w 4692110"/>
              <a:gd name="connsiteY1" fmla="*/ 1730618 h 2241431"/>
              <a:gd name="connsiteX2" fmla="*/ 4634680 w 4692110"/>
              <a:gd name="connsiteY2" fmla="*/ 1627212 h 2241431"/>
              <a:gd name="connsiteX3" fmla="*/ 4687360 w 4692110"/>
              <a:gd name="connsiteY3" fmla="*/ 1123587 h 2241431"/>
              <a:gd name="connsiteX4" fmla="*/ 4003835 w 4692110"/>
              <a:gd name="connsiteY4" fmla="*/ 312935 h 2241431"/>
              <a:gd name="connsiteX5" fmla="*/ 2262097 w 4692110"/>
              <a:gd name="connsiteY5" fmla="*/ 3356 h 2241431"/>
              <a:gd name="connsiteX6" fmla="*/ 822192 w 4692110"/>
              <a:gd name="connsiteY6" fmla="*/ 190443 h 2241431"/>
              <a:gd name="connsiteX7" fmla="*/ 116038 w 4692110"/>
              <a:gd name="connsiteY7" fmla="*/ 804433 h 2241431"/>
              <a:gd name="connsiteX8" fmla="*/ 939824 w 4692110"/>
              <a:gd name="connsiteY8" fmla="*/ 2120624 h 2241431"/>
              <a:gd name="connsiteX9" fmla="*/ 2740828 w 4692110"/>
              <a:gd name="connsiteY9" fmla="*/ 2232966 h 2241431"/>
              <a:gd name="connsiteX10" fmla="*/ 3928107 w 4692110"/>
              <a:gd name="connsiteY10" fmla="*/ 2169135 h 2241431"/>
              <a:gd name="connsiteX11" fmla="*/ 4275796 w 4692110"/>
              <a:gd name="connsiteY11" fmla="*/ 2058070 h 2241431"/>
              <a:gd name="connsiteX0" fmla="*/ 4224943 w 4641257"/>
              <a:gd name="connsiteY0" fmla="*/ 2058070 h 2241431"/>
              <a:gd name="connsiteX1" fmla="*/ 4542342 w 4641257"/>
              <a:gd name="connsiteY1" fmla="*/ 1730618 h 2241431"/>
              <a:gd name="connsiteX2" fmla="*/ 4583827 w 4641257"/>
              <a:gd name="connsiteY2" fmla="*/ 1627212 h 2241431"/>
              <a:gd name="connsiteX3" fmla="*/ 4636507 w 4641257"/>
              <a:gd name="connsiteY3" fmla="*/ 1123587 h 2241431"/>
              <a:gd name="connsiteX4" fmla="*/ 3952982 w 4641257"/>
              <a:gd name="connsiteY4" fmla="*/ 312935 h 2241431"/>
              <a:gd name="connsiteX5" fmla="*/ 2211244 w 4641257"/>
              <a:gd name="connsiteY5" fmla="*/ 3356 h 2241431"/>
              <a:gd name="connsiteX6" fmla="*/ 771339 w 4641257"/>
              <a:gd name="connsiteY6" fmla="*/ 190443 h 2241431"/>
              <a:gd name="connsiteX7" fmla="*/ 65185 w 4641257"/>
              <a:gd name="connsiteY7" fmla="*/ 804433 h 2241431"/>
              <a:gd name="connsiteX8" fmla="*/ 888971 w 4641257"/>
              <a:gd name="connsiteY8" fmla="*/ 2120624 h 2241431"/>
              <a:gd name="connsiteX9" fmla="*/ 2689975 w 4641257"/>
              <a:gd name="connsiteY9" fmla="*/ 2232966 h 2241431"/>
              <a:gd name="connsiteX10" fmla="*/ 3877254 w 4641257"/>
              <a:gd name="connsiteY10" fmla="*/ 2169135 h 2241431"/>
              <a:gd name="connsiteX11" fmla="*/ 4224943 w 4641257"/>
              <a:gd name="connsiteY11" fmla="*/ 2058070 h 2241431"/>
              <a:gd name="connsiteX0" fmla="*/ 4393408 w 4809722"/>
              <a:gd name="connsiteY0" fmla="*/ 2058070 h 2270647"/>
              <a:gd name="connsiteX1" fmla="*/ 4710807 w 4809722"/>
              <a:gd name="connsiteY1" fmla="*/ 1730618 h 2270647"/>
              <a:gd name="connsiteX2" fmla="*/ 4752292 w 4809722"/>
              <a:gd name="connsiteY2" fmla="*/ 1627212 h 2270647"/>
              <a:gd name="connsiteX3" fmla="*/ 4804972 w 4809722"/>
              <a:gd name="connsiteY3" fmla="*/ 1123587 h 2270647"/>
              <a:gd name="connsiteX4" fmla="*/ 4121447 w 4809722"/>
              <a:gd name="connsiteY4" fmla="*/ 312935 h 2270647"/>
              <a:gd name="connsiteX5" fmla="*/ 2379709 w 4809722"/>
              <a:gd name="connsiteY5" fmla="*/ 3356 h 2270647"/>
              <a:gd name="connsiteX6" fmla="*/ 939804 w 4809722"/>
              <a:gd name="connsiteY6" fmla="*/ 190443 h 2270647"/>
              <a:gd name="connsiteX7" fmla="*/ 48728 w 4809722"/>
              <a:gd name="connsiteY7" fmla="*/ 792770 h 2270647"/>
              <a:gd name="connsiteX8" fmla="*/ 1057436 w 4809722"/>
              <a:gd name="connsiteY8" fmla="*/ 2120624 h 2270647"/>
              <a:gd name="connsiteX9" fmla="*/ 2858440 w 4809722"/>
              <a:gd name="connsiteY9" fmla="*/ 2232966 h 2270647"/>
              <a:gd name="connsiteX10" fmla="*/ 4045719 w 4809722"/>
              <a:gd name="connsiteY10" fmla="*/ 2169135 h 2270647"/>
              <a:gd name="connsiteX11" fmla="*/ 4393408 w 4809722"/>
              <a:gd name="connsiteY11" fmla="*/ 2058070 h 2270647"/>
              <a:gd name="connsiteX0" fmla="*/ 4373283 w 4789597"/>
              <a:gd name="connsiteY0" fmla="*/ 2058070 h 2270647"/>
              <a:gd name="connsiteX1" fmla="*/ 4690682 w 4789597"/>
              <a:gd name="connsiteY1" fmla="*/ 1730618 h 2270647"/>
              <a:gd name="connsiteX2" fmla="*/ 4732167 w 4789597"/>
              <a:gd name="connsiteY2" fmla="*/ 1627212 h 2270647"/>
              <a:gd name="connsiteX3" fmla="*/ 4784847 w 4789597"/>
              <a:gd name="connsiteY3" fmla="*/ 1123587 h 2270647"/>
              <a:gd name="connsiteX4" fmla="*/ 4101322 w 4789597"/>
              <a:gd name="connsiteY4" fmla="*/ 312935 h 2270647"/>
              <a:gd name="connsiteX5" fmla="*/ 2359584 w 4789597"/>
              <a:gd name="connsiteY5" fmla="*/ 3356 h 2270647"/>
              <a:gd name="connsiteX6" fmla="*/ 447101 w 4789597"/>
              <a:gd name="connsiteY6" fmla="*/ 190443 h 2270647"/>
              <a:gd name="connsiteX7" fmla="*/ 28603 w 4789597"/>
              <a:gd name="connsiteY7" fmla="*/ 792770 h 2270647"/>
              <a:gd name="connsiteX8" fmla="*/ 1037311 w 4789597"/>
              <a:gd name="connsiteY8" fmla="*/ 2120624 h 2270647"/>
              <a:gd name="connsiteX9" fmla="*/ 2838315 w 4789597"/>
              <a:gd name="connsiteY9" fmla="*/ 2232966 h 2270647"/>
              <a:gd name="connsiteX10" fmla="*/ 4025594 w 4789597"/>
              <a:gd name="connsiteY10" fmla="*/ 2169135 h 2270647"/>
              <a:gd name="connsiteX11" fmla="*/ 4373283 w 4789597"/>
              <a:gd name="connsiteY11" fmla="*/ 2058070 h 2270647"/>
              <a:gd name="connsiteX0" fmla="*/ 4356439 w 4772753"/>
              <a:gd name="connsiteY0" fmla="*/ 2058070 h 2270647"/>
              <a:gd name="connsiteX1" fmla="*/ 4673838 w 4772753"/>
              <a:gd name="connsiteY1" fmla="*/ 1730618 h 2270647"/>
              <a:gd name="connsiteX2" fmla="*/ 4715323 w 4772753"/>
              <a:gd name="connsiteY2" fmla="*/ 1627212 h 2270647"/>
              <a:gd name="connsiteX3" fmla="*/ 4768003 w 4772753"/>
              <a:gd name="connsiteY3" fmla="*/ 1123587 h 2270647"/>
              <a:gd name="connsiteX4" fmla="*/ 4084478 w 4772753"/>
              <a:gd name="connsiteY4" fmla="*/ 312935 h 2270647"/>
              <a:gd name="connsiteX5" fmla="*/ 2342740 w 4772753"/>
              <a:gd name="connsiteY5" fmla="*/ 3356 h 2270647"/>
              <a:gd name="connsiteX6" fmla="*/ 430257 w 4772753"/>
              <a:gd name="connsiteY6" fmla="*/ 190443 h 2270647"/>
              <a:gd name="connsiteX7" fmla="*/ 11759 w 4772753"/>
              <a:gd name="connsiteY7" fmla="*/ 792770 h 2270647"/>
              <a:gd name="connsiteX8" fmla="*/ 1020467 w 4772753"/>
              <a:gd name="connsiteY8" fmla="*/ 2120624 h 2270647"/>
              <a:gd name="connsiteX9" fmla="*/ 2821471 w 4772753"/>
              <a:gd name="connsiteY9" fmla="*/ 2232966 h 2270647"/>
              <a:gd name="connsiteX10" fmla="*/ 4008750 w 4772753"/>
              <a:gd name="connsiteY10" fmla="*/ 2169135 h 2270647"/>
              <a:gd name="connsiteX11" fmla="*/ 4356439 w 4772753"/>
              <a:gd name="connsiteY11" fmla="*/ 2058070 h 2270647"/>
              <a:gd name="connsiteX0" fmla="*/ 4345027 w 4761341"/>
              <a:gd name="connsiteY0" fmla="*/ 2058070 h 2278482"/>
              <a:gd name="connsiteX1" fmla="*/ 4662426 w 4761341"/>
              <a:gd name="connsiteY1" fmla="*/ 1730618 h 2278482"/>
              <a:gd name="connsiteX2" fmla="*/ 4703911 w 4761341"/>
              <a:gd name="connsiteY2" fmla="*/ 1627212 h 2278482"/>
              <a:gd name="connsiteX3" fmla="*/ 4756591 w 4761341"/>
              <a:gd name="connsiteY3" fmla="*/ 1123587 h 2278482"/>
              <a:gd name="connsiteX4" fmla="*/ 4073066 w 4761341"/>
              <a:gd name="connsiteY4" fmla="*/ 312935 h 2278482"/>
              <a:gd name="connsiteX5" fmla="*/ 2331328 w 4761341"/>
              <a:gd name="connsiteY5" fmla="*/ 3356 h 2278482"/>
              <a:gd name="connsiteX6" fmla="*/ 418845 w 4761341"/>
              <a:gd name="connsiteY6" fmla="*/ 190443 h 2278482"/>
              <a:gd name="connsiteX7" fmla="*/ 347 w 4761341"/>
              <a:gd name="connsiteY7" fmla="*/ 792770 h 2278482"/>
              <a:gd name="connsiteX8" fmla="*/ 454289 w 4761341"/>
              <a:gd name="connsiteY8" fmla="*/ 2143950 h 2278482"/>
              <a:gd name="connsiteX9" fmla="*/ 2810059 w 4761341"/>
              <a:gd name="connsiteY9" fmla="*/ 2232966 h 2278482"/>
              <a:gd name="connsiteX10" fmla="*/ 3997338 w 4761341"/>
              <a:gd name="connsiteY10" fmla="*/ 2169135 h 2278482"/>
              <a:gd name="connsiteX11" fmla="*/ 4345027 w 4761341"/>
              <a:gd name="connsiteY11" fmla="*/ 2058070 h 2278482"/>
              <a:gd name="connsiteX0" fmla="*/ 4324596 w 4740910"/>
              <a:gd name="connsiteY0" fmla="*/ 2058070 h 2255059"/>
              <a:gd name="connsiteX1" fmla="*/ 4641995 w 4740910"/>
              <a:gd name="connsiteY1" fmla="*/ 1730618 h 2255059"/>
              <a:gd name="connsiteX2" fmla="*/ 4683480 w 4740910"/>
              <a:gd name="connsiteY2" fmla="*/ 1627212 h 2255059"/>
              <a:gd name="connsiteX3" fmla="*/ 4736160 w 4740910"/>
              <a:gd name="connsiteY3" fmla="*/ 1123587 h 2255059"/>
              <a:gd name="connsiteX4" fmla="*/ 4052635 w 4740910"/>
              <a:gd name="connsiteY4" fmla="*/ 312935 h 2255059"/>
              <a:gd name="connsiteX5" fmla="*/ 2310897 w 4740910"/>
              <a:gd name="connsiteY5" fmla="*/ 3356 h 2255059"/>
              <a:gd name="connsiteX6" fmla="*/ 398414 w 4740910"/>
              <a:gd name="connsiteY6" fmla="*/ 190443 h 2255059"/>
              <a:gd name="connsiteX7" fmla="*/ 463 w 4740910"/>
              <a:gd name="connsiteY7" fmla="*/ 1142668 h 2255059"/>
              <a:gd name="connsiteX8" fmla="*/ 433858 w 4740910"/>
              <a:gd name="connsiteY8" fmla="*/ 2143950 h 2255059"/>
              <a:gd name="connsiteX9" fmla="*/ 2789628 w 4740910"/>
              <a:gd name="connsiteY9" fmla="*/ 2232966 h 2255059"/>
              <a:gd name="connsiteX10" fmla="*/ 3976907 w 4740910"/>
              <a:gd name="connsiteY10" fmla="*/ 2169135 h 2255059"/>
              <a:gd name="connsiteX11" fmla="*/ 4324596 w 4740910"/>
              <a:gd name="connsiteY11" fmla="*/ 2058070 h 2255059"/>
              <a:gd name="connsiteX0" fmla="*/ 4330052 w 4746366"/>
              <a:gd name="connsiteY0" fmla="*/ 2058070 h 2255059"/>
              <a:gd name="connsiteX1" fmla="*/ 4647451 w 4746366"/>
              <a:gd name="connsiteY1" fmla="*/ 1730618 h 2255059"/>
              <a:gd name="connsiteX2" fmla="*/ 4688936 w 4746366"/>
              <a:gd name="connsiteY2" fmla="*/ 1627212 h 2255059"/>
              <a:gd name="connsiteX3" fmla="*/ 4741616 w 4746366"/>
              <a:gd name="connsiteY3" fmla="*/ 1123587 h 2255059"/>
              <a:gd name="connsiteX4" fmla="*/ 4058091 w 4746366"/>
              <a:gd name="connsiteY4" fmla="*/ 312935 h 2255059"/>
              <a:gd name="connsiteX5" fmla="*/ 2316353 w 4746366"/>
              <a:gd name="connsiteY5" fmla="*/ 3356 h 2255059"/>
              <a:gd name="connsiteX6" fmla="*/ 537424 w 4746366"/>
              <a:gd name="connsiteY6" fmla="*/ 190443 h 2255059"/>
              <a:gd name="connsiteX7" fmla="*/ 5919 w 4746366"/>
              <a:gd name="connsiteY7" fmla="*/ 1142668 h 2255059"/>
              <a:gd name="connsiteX8" fmla="*/ 439314 w 4746366"/>
              <a:gd name="connsiteY8" fmla="*/ 2143950 h 2255059"/>
              <a:gd name="connsiteX9" fmla="*/ 2795084 w 4746366"/>
              <a:gd name="connsiteY9" fmla="*/ 2232966 h 2255059"/>
              <a:gd name="connsiteX10" fmla="*/ 3982363 w 4746366"/>
              <a:gd name="connsiteY10" fmla="*/ 2169135 h 2255059"/>
              <a:gd name="connsiteX11" fmla="*/ 4330052 w 4746366"/>
              <a:gd name="connsiteY11" fmla="*/ 2058070 h 2255059"/>
              <a:gd name="connsiteX0" fmla="*/ 4330052 w 4751929"/>
              <a:gd name="connsiteY0" fmla="*/ 2057573 h 2254562"/>
              <a:gd name="connsiteX1" fmla="*/ 4647451 w 4751929"/>
              <a:gd name="connsiteY1" fmla="*/ 1730121 h 2254562"/>
              <a:gd name="connsiteX2" fmla="*/ 4688936 w 4751929"/>
              <a:gd name="connsiteY2" fmla="*/ 1626715 h 2254562"/>
              <a:gd name="connsiteX3" fmla="*/ 4741616 w 4751929"/>
              <a:gd name="connsiteY3" fmla="*/ 1123090 h 2254562"/>
              <a:gd name="connsiteX4" fmla="*/ 4427935 w 4751929"/>
              <a:gd name="connsiteY4" fmla="*/ 300774 h 2254562"/>
              <a:gd name="connsiteX5" fmla="*/ 2316353 w 4751929"/>
              <a:gd name="connsiteY5" fmla="*/ 2859 h 2254562"/>
              <a:gd name="connsiteX6" fmla="*/ 537424 w 4751929"/>
              <a:gd name="connsiteY6" fmla="*/ 189946 h 2254562"/>
              <a:gd name="connsiteX7" fmla="*/ 5919 w 4751929"/>
              <a:gd name="connsiteY7" fmla="*/ 1142171 h 2254562"/>
              <a:gd name="connsiteX8" fmla="*/ 439314 w 4751929"/>
              <a:gd name="connsiteY8" fmla="*/ 2143453 h 2254562"/>
              <a:gd name="connsiteX9" fmla="*/ 2795084 w 4751929"/>
              <a:gd name="connsiteY9" fmla="*/ 2232469 h 2254562"/>
              <a:gd name="connsiteX10" fmla="*/ 3982363 w 4751929"/>
              <a:gd name="connsiteY10" fmla="*/ 2168638 h 2254562"/>
              <a:gd name="connsiteX11" fmla="*/ 4330052 w 4751929"/>
              <a:gd name="connsiteY11" fmla="*/ 2057573 h 2254562"/>
              <a:gd name="connsiteX0" fmla="*/ 4330052 w 4804785"/>
              <a:gd name="connsiteY0" fmla="*/ 2057573 h 2254562"/>
              <a:gd name="connsiteX1" fmla="*/ 4647451 w 4804785"/>
              <a:gd name="connsiteY1" fmla="*/ 1730121 h 2254562"/>
              <a:gd name="connsiteX2" fmla="*/ 4688936 w 4804785"/>
              <a:gd name="connsiteY2" fmla="*/ 1626715 h 2254562"/>
              <a:gd name="connsiteX3" fmla="*/ 4803257 w 4804785"/>
              <a:gd name="connsiteY3" fmla="*/ 1181406 h 2254562"/>
              <a:gd name="connsiteX4" fmla="*/ 4427935 w 4804785"/>
              <a:gd name="connsiteY4" fmla="*/ 300774 h 2254562"/>
              <a:gd name="connsiteX5" fmla="*/ 2316353 w 4804785"/>
              <a:gd name="connsiteY5" fmla="*/ 2859 h 2254562"/>
              <a:gd name="connsiteX6" fmla="*/ 537424 w 4804785"/>
              <a:gd name="connsiteY6" fmla="*/ 189946 h 2254562"/>
              <a:gd name="connsiteX7" fmla="*/ 5919 w 4804785"/>
              <a:gd name="connsiteY7" fmla="*/ 1142171 h 2254562"/>
              <a:gd name="connsiteX8" fmla="*/ 439314 w 4804785"/>
              <a:gd name="connsiteY8" fmla="*/ 2143453 h 2254562"/>
              <a:gd name="connsiteX9" fmla="*/ 2795084 w 4804785"/>
              <a:gd name="connsiteY9" fmla="*/ 2232469 h 2254562"/>
              <a:gd name="connsiteX10" fmla="*/ 3982363 w 4804785"/>
              <a:gd name="connsiteY10" fmla="*/ 2168638 h 2254562"/>
              <a:gd name="connsiteX11" fmla="*/ 4330052 w 4804785"/>
              <a:gd name="connsiteY11" fmla="*/ 2057573 h 2254562"/>
              <a:gd name="connsiteX0" fmla="*/ 4330052 w 4810323"/>
              <a:gd name="connsiteY0" fmla="*/ 2057573 h 2254562"/>
              <a:gd name="connsiteX1" fmla="*/ 4647451 w 4810323"/>
              <a:gd name="connsiteY1" fmla="*/ 1730121 h 2254562"/>
              <a:gd name="connsiteX2" fmla="*/ 4803257 w 4810323"/>
              <a:gd name="connsiteY2" fmla="*/ 1181406 h 2254562"/>
              <a:gd name="connsiteX3" fmla="*/ 4427935 w 4810323"/>
              <a:gd name="connsiteY3" fmla="*/ 300774 h 2254562"/>
              <a:gd name="connsiteX4" fmla="*/ 2316353 w 4810323"/>
              <a:gd name="connsiteY4" fmla="*/ 2859 h 2254562"/>
              <a:gd name="connsiteX5" fmla="*/ 537424 w 4810323"/>
              <a:gd name="connsiteY5" fmla="*/ 189946 h 2254562"/>
              <a:gd name="connsiteX6" fmla="*/ 5919 w 4810323"/>
              <a:gd name="connsiteY6" fmla="*/ 1142171 h 2254562"/>
              <a:gd name="connsiteX7" fmla="*/ 439314 w 4810323"/>
              <a:gd name="connsiteY7" fmla="*/ 2143453 h 2254562"/>
              <a:gd name="connsiteX8" fmla="*/ 2795084 w 4810323"/>
              <a:gd name="connsiteY8" fmla="*/ 2232469 h 2254562"/>
              <a:gd name="connsiteX9" fmla="*/ 3982363 w 4810323"/>
              <a:gd name="connsiteY9" fmla="*/ 2168638 h 2254562"/>
              <a:gd name="connsiteX10" fmla="*/ 4330052 w 4810323"/>
              <a:gd name="connsiteY10" fmla="*/ 2057573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14236"/>
              <a:gd name="connsiteY0" fmla="*/ 2168638 h 2254562"/>
              <a:gd name="connsiteX1" fmla="*/ 4647451 w 4814236"/>
              <a:gd name="connsiteY1" fmla="*/ 1730121 h 2254562"/>
              <a:gd name="connsiteX2" fmla="*/ 4803257 w 4814236"/>
              <a:gd name="connsiteY2" fmla="*/ 1181406 h 2254562"/>
              <a:gd name="connsiteX3" fmla="*/ 4427935 w 4814236"/>
              <a:gd name="connsiteY3" fmla="*/ 300774 h 2254562"/>
              <a:gd name="connsiteX4" fmla="*/ 2316353 w 4814236"/>
              <a:gd name="connsiteY4" fmla="*/ 2859 h 2254562"/>
              <a:gd name="connsiteX5" fmla="*/ 537424 w 4814236"/>
              <a:gd name="connsiteY5" fmla="*/ 189946 h 2254562"/>
              <a:gd name="connsiteX6" fmla="*/ 5919 w 4814236"/>
              <a:gd name="connsiteY6" fmla="*/ 1142171 h 2254562"/>
              <a:gd name="connsiteX7" fmla="*/ 439314 w 4814236"/>
              <a:gd name="connsiteY7" fmla="*/ 2143453 h 2254562"/>
              <a:gd name="connsiteX8" fmla="*/ 2795084 w 4814236"/>
              <a:gd name="connsiteY8" fmla="*/ 2232469 h 2254562"/>
              <a:gd name="connsiteX9" fmla="*/ 3982363 w 4814236"/>
              <a:gd name="connsiteY9" fmla="*/ 2168638 h 2254562"/>
              <a:gd name="connsiteX0" fmla="*/ 3982363 w 4803257"/>
              <a:gd name="connsiteY0" fmla="*/ 2168638 h 2254562"/>
              <a:gd name="connsiteX1" fmla="*/ 4647451 w 4803257"/>
              <a:gd name="connsiteY1" fmla="*/ 1730121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585811 w 4803257"/>
              <a:gd name="connsiteY1" fmla="*/ 1940060 h 2254562"/>
              <a:gd name="connsiteX2" fmla="*/ 4803257 w 4803257"/>
              <a:gd name="connsiteY2" fmla="*/ 1181406 h 2254562"/>
              <a:gd name="connsiteX3" fmla="*/ 4427935 w 4803257"/>
              <a:gd name="connsiteY3" fmla="*/ 300774 h 2254562"/>
              <a:gd name="connsiteX4" fmla="*/ 2316353 w 4803257"/>
              <a:gd name="connsiteY4" fmla="*/ 2859 h 2254562"/>
              <a:gd name="connsiteX5" fmla="*/ 537424 w 4803257"/>
              <a:gd name="connsiteY5" fmla="*/ 189946 h 2254562"/>
              <a:gd name="connsiteX6" fmla="*/ 5919 w 4803257"/>
              <a:gd name="connsiteY6" fmla="*/ 1142171 h 2254562"/>
              <a:gd name="connsiteX7" fmla="*/ 439314 w 4803257"/>
              <a:gd name="connsiteY7" fmla="*/ 2143453 h 2254562"/>
              <a:gd name="connsiteX8" fmla="*/ 2795084 w 4803257"/>
              <a:gd name="connsiteY8" fmla="*/ 2232469 h 2254562"/>
              <a:gd name="connsiteX9" fmla="*/ 3982363 w 4803257"/>
              <a:gd name="connsiteY9" fmla="*/ 2168638 h 2254562"/>
              <a:gd name="connsiteX0" fmla="*/ 3982363 w 4803257"/>
              <a:gd name="connsiteY0" fmla="*/ 2168638 h 2254562"/>
              <a:gd name="connsiteX1" fmla="*/ 4387669 w 4803257"/>
              <a:gd name="connsiteY1" fmla="*/ 2080501 h 2254562"/>
              <a:gd name="connsiteX2" fmla="*/ 4585811 w 4803257"/>
              <a:gd name="connsiteY2" fmla="*/ 1940060 h 2254562"/>
              <a:gd name="connsiteX3" fmla="*/ 4803257 w 4803257"/>
              <a:gd name="connsiteY3" fmla="*/ 1181406 h 2254562"/>
              <a:gd name="connsiteX4" fmla="*/ 4427935 w 4803257"/>
              <a:gd name="connsiteY4" fmla="*/ 300774 h 2254562"/>
              <a:gd name="connsiteX5" fmla="*/ 2316353 w 4803257"/>
              <a:gd name="connsiteY5" fmla="*/ 2859 h 2254562"/>
              <a:gd name="connsiteX6" fmla="*/ 537424 w 4803257"/>
              <a:gd name="connsiteY6" fmla="*/ 189946 h 2254562"/>
              <a:gd name="connsiteX7" fmla="*/ 5919 w 4803257"/>
              <a:gd name="connsiteY7" fmla="*/ 1142171 h 2254562"/>
              <a:gd name="connsiteX8" fmla="*/ 439314 w 4803257"/>
              <a:gd name="connsiteY8" fmla="*/ 2143453 h 2254562"/>
              <a:gd name="connsiteX9" fmla="*/ 2795084 w 4803257"/>
              <a:gd name="connsiteY9" fmla="*/ 2232469 h 2254562"/>
              <a:gd name="connsiteX10" fmla="*/ 3982363 w 4803257"/>
              <a:gd name="connsiteY10" fmla="*/ 2168638 h 2254562"/>
              <a:gd name="connsiteX0" fmla="*/ 3982363 w 4803257"/>
              <a:gd name="connsiteY0" fmla="*/ 2168638 h 2254562"/>
              <a:gd name="connsiteX1" fmla="*/ 4387669 w 4803257"/>
              <a:gd name="connsiteY1" fmla="*/ 2080501 h 2254562"/>
              <a:gd name="connsiteX2" fmla="*/ 4546418 w 4803257"/>
              <a:gd name="connsiteY2" fmla="*/ 2021733 h 2254562"/>
              <a:gd name="connsiteX3" fmla="*/ 4585811 w 4803257"/>
              <a:gd name="connsiteY3" fmla="*/ 1940060 h 2254562"/>
              <a:gd name="connsiteX4" fmla="*/ 4803257 w 4803257"/>
              <a:gd name="connsiteY4" fmla="*/ 1181406 h 2254562"/>
              <a:gd name="connsiteX5" fmla="*/ 4427935 w 4803257"/>
              <a:gd name="connsiteY5" fmla="*/ 300774 h 2254562"/>
              <a:gd name="connsiteX6" fmla="*/ 2316353 w 4803257"/>
              <a:gd name="connsiteY6" fmla="*/ 2859 h 2254562"/>
              <a:gd name="connsiteX7" fmla="*/ 537424 w 4803257"/>
              <a:gd name="connsiteY7" fmla="*/ 189946 h 2254562"/>
              <a:gd name="connsiteX8" fmla="*/ 5919 w 4803257"/>
              <a:gd name="connsiteY8" fmla="*/ 1142171 h 2254562"/>
              <a:gd name="connsiteX9" fmla="*/ 439314 w 4803257"/>
              <a:gd name="connsiteY9" fmla="*/ 2143453 h 2254562"/>
              <a:gd name="connsiteX10" fmla="*/ 2795084 w 4803257"/>
              <a:gd name="connsiteY10" fmla="*/ 2232469 h 2254562"/>
              <a:gd name="connsiteX11" fmla="*/ 3982363 w 4803257"/>
              <a:gd name="connsiteY11" fmla="*/ 2168638 h 2254562"/>
              <a:gd name="connsiteX0" fmla="*/ 3982363 w 4803257"/>
              <a:gd name="connsiteY0" fmla="*/ 2168638 h 2277980"/>
              <a:gd name="connsiteX1" fmla="*/ 4387669 w 4803257"/>
              <a:gd name="connsiteY1" fmla="*/ 2080501 h 2277980"/>
              <a:gd name="connsiteX2" fmla="*/ 4726816 w 4803257"/>
              <a:gd name="connsiteY2" fmla="*/ 2276394 h 2277980"/>
              <a:gd name="connsiteX3" fmla="*/ 4585811 w 4803257"/>
              <a:gd name="connsiteY3" fmla="*/ 1940060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 name="connsiteX0" fmla="*/ 3982363 w 4803257"/>
              <a:gd name="connsiteY0" fmla="*/ 2168638 h 2277980"/>
              <a:gd name="connsiteX1" fmla="*/ 4387669 w 4803257"/>
              <a:gd name="connsiteY1" fmla="*/ 2080501 h 2277980"/>
              <a:gd name="connsiteX2" fmla="*/ 4726816 w 4803257"/>
              <a:gd name="connsiteY2" fmla="*/ 2276394 h 2277980"/>
              <a:gd name="connsiteX3" fmla="*/ 4650754 w 4803257"/>
              <a:gd name="connsiteY3" fmla="*/ 1891087 h 2277980"/>
              <a:gd name="connsiteX4" fmla="*/ 4803257 w 4803257"/>
              <a:gd name="connsiteY4" fmla="*/ 1181406 h 2277980"/>
              <a:gd name="connsiteX5" fmla="*/ 4427935 w 4803257"/>
              <a:gd name="connsiteY5" fmla="*/ 300774 h 2277980"/>
              <a:gd name="connsiteX6" fmla="*/ 2316353 w 4803257"/>
              <a:gd name="connsiteY6" fmla="*/ 2859 h 2277980"/>
              <a:gd name="connsiteX7" fmla="*/ 537424 w 4803257"/>
              <a:gd name="connsiteY7" fmla="*/ 189946 h 2277980"/>
              <a:gd name="connsiteX8" fmla="*/ 5919 w 4803257"/>
              <a:gd name="connsiteY8" fmla="*/ 1142171 h 2277980"/>
              <a:gd name="connsiteX9" fmla="*/ 439314 w 4803257"/>
              <a:gd name="connsiteY9" fmla="*/ 2143453 h 2277980"/>
              <a:gd name="connsiteX10" fmla="*/ 2795084 w 4803257"/>
              <a:gd name="connsiteY10" fmla="*/ 2232469 h 2277980"/>
              <a:gd name="connsiteX11" fmla="*/ 3982363 w 4803257"/>
              <a:gd name="connsiteY11" fmla="*/ 2168638 h 22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3257" h="2277980">
                <a:moveTo>
                  <a:pt x="3982363" y="2168638"/>
                </a:moveTo>
                <a:cubicBezTo>
                  <a:pt x="4247794" y="2143310"/>
                  <a:pt x="4287094" y="2118597"/>
                  <a:pt x="4387669" y="2080501"/>
                </a:cubicBezTo>
                <a:cubicBezTo>
                  <a:pt x="4481678" y="2056017"/>
                  <a:pt x="4693792" y="2299801"/>
                  <a:pt x="4726816" y="2276394"/>
                </a:cubicBezTo>
                <a:cubicBezTo>
                  <a:pt x="4759840" y="2252987"/>
                  <a:pt x="4638014" y="2073585"/>
                  <a:pt x="4650754" y="1891087"/>
                </a:cubicBezTo>
                <a:cubicBezTo>
                  <a:pt x="4663494" y="1708589"/>
                  <a:pt x="4788476" y="1582916"/>
                  <a:pt x="4803257" y="1181406"/>
                </a:cubicBezTo>
                <a:cubicBezTo>
                  <a:pt x="4797492" y="896529"/>
                  <a:pt x="4842419" y="497198"/>
                  <a:pt x="4427935" y="300774"/>
                </a:cubicBezTo>
                <a:cubicBezTo>
                  <a:pt x="4013451" y="104350"/>
                  <a:pt x="2964772" y="21330"/>
                  <a:pt x="2316353" y="2859"/>
                </a:cubicBezTo>
                <a:cubicBezTo>
                  <a:pt x="1667935" y="-15612"/>
                  <a:pt x="895100" y="56433"/>
                  <a:pt x="537424" y="189946"/>
                </a:cubicBezTo>
                <a:cubicBezTo>
                  <a:pt x="179748" y="323459"/>
                  <a:pt x="22271" y="816587"/>
                  <a:pt x="5919" y="1142171"/>
                </a:cubicBezTo>
                <a:cubicBezTo>
                  <a:pt x="-10433" y="1467755"/>
                  <a:pt x="-25547" y="1961737"/>
                  <a:pt x="439314" y="2143453"/>
                </a:cubicBezTo>
                <a:cubicBezTo>
                  <a:pt x="904175" y="2325169"/>
                  <a:pt x="2204576" y="2228272"/>
                  <a:pt x="2795084" y="2232469"/>
                </a:cubicBezTo>
                <a:cubicBezTo>
                  <a:pt x="3385592" y="2236666"/>
                  <a:pt x="3683909" y="2217373"/>
                  <a:pt x="3982363" y="2168638"/>
                </a:cubicBezTo>
                <a:close/>
              </a:path>
            </a:pathLst>
          </a:custGeom>
          <a:solidFill>
            <a:schemeClr val="accent2">
              <a:lumMod val="40000"/>
              <a:lumOff val="60000"/>
            </a:schemeClr>
          </a:solidFill>
          <a:ln w="6584" cap="flat">
            <a:noFill/>
            <a:prstDash val="solid"/>
            <a:miter/>
          </a:ln>
        </p:spPr>
        <p:txBody>
          <a:bodyPr rtlCol="0" anchor="ctr"/>
          <a:ls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5" name="テキスト ボックス 54">
            <a:extLst>
              <a:ext uri="{FF2B5EF4-FFF2-40B4-BE49-F238E27FC236}">
                <a16:creationId xmlns:a16="http://schemas.microsoft.com/office/drawing/2014/main" id="{E371DD79-7B8F-4911-BDD9-B3EB66B55FE1}"/>
              </a:ext>
            </a:extLst>
          </p:cNvPr>
          <p:cNvSpPr txBox="1"/>
          <p:nvPr/>
        </p:nvSpPr>
        <p:spPr>
          <a:xfrm>
            <a:off x="3805500" y="696699"/>
            <a:ext cx="1952194" cy="3395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t>参照規則について</a:t>
            </a:r>
            <a:endParaRPr lang="en-US" altLang="ja-JP" dirty="0"/>
          </a:p>
        </p:txBody>
      </p:sp>
      <p:sp>
        <p:nvSpPr>
          <p:cNvPr id="28" name="テキスト ボックス 27">
            <a:extLst>
              <a:ext uri="{FF2B5EF4-FFF2-40B4-BE49-F238E27FC236}">
                <a16:creationId xmlns:a16="http://schemas.microsoft.com/office/drawing/2014/main" id="{108322E5-19B4-44B7-8D99-550C233580A3}"/>
              </a:ext>
            </a:extLst>
          </p:cNvPr>
          <p:cNvSpPr txBox="1"/>
          <p:nvPr/>
        </p:nvSpPr>
        <p:spPr>
          <a:xfrm>
            <a:off x="1157238" y="1722643"/>
            <a:ext cx="4896544" cy="3395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r>
              <a:rPr lang="ja-JP" altLang="en-US" dirty="0"/>
              <a:t>業務上でよく参照する規則の一覧はありますか。</a:t>
            </a:r>
          </a:p>
        </p:txBody>
      </p:sp>
      <p:sp>
        <p:nvSpPr>
          <p:cNvPr id="30" name="テキスト ボックス 29">
            <a:extLst>
              <a:ext uri="{FF2B5EF4-FFF2-40B4-BE49-F238E27FC236}">
                <a16:creationId xmlns:a16="http://schemas.microsoft.com/office/drawing/2014/main" id="{B167E537-3407-455D-866B-408B4358F5D1}"/>
              </a:ext>
            </a:extLst>
          </p:cNvPr>
          <p:cNvSpPr txBox="1"/>
          <p:nvPr/>
        </p:nvSpPr>
        <p:spPr>
          <a:xfrm>
            <a:off x="726468" y="2783672"/>
            <a:ext cx="5510556" cy="5700022"/>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t>（加工ー７）商品名を名称として表示したり、名称に括弧を付して商品名を併記することはできますか。</a:t>
            </a:r>
          </a:p>
          <a:p>
            <a:pPr eaLnBrk="1" hangingPunct="1"/>
            <a:r>
              <a:rPr lang="ja-JP" altLang="en-US" dirty="0"/>
              <a:t>（加工ー９）義務表示事項の名称として、「黒糖」又は「黒砂糖」と表示できるものはどのようなものですか。</a:t>
            </a:r>
          </a:p>
          <a:p>
            <a:pPr eaLnBrk="1" hangingPunct="1"/>
            <a:r>
              <a:rPr lang="ja-JP" altLang="en-US" dirty="0"/>
              <a:t>（加工ー１８）食品関連事業者が消費期限又は賞味期限を設定する場合に実施しなければならない検査等は定められているのですか。</a:t>
            </a:r>
          </a:p>
          <a:p>
            <a:pPr eaLnBrk="1" hangingPunct="1"/>
            <a:r>
              <a:rPr lang="ja-JP" altLang="en-US" dirty="0"/>
              <a:t>（加工ー１９）全ての商品について微生物試験、理化学試験、官能検査等を実施する必要があるのでしょうか。</a:t>
            </a:r>
          </a:p>
          <a:p>
            <a:pPr eaLnBrk="1" hangingPunct="1"/>
            <a:r>
              <a:rPr lang="ja-JP" altLang="en-US" dirty="0"/>
              <a:t>（加工ー５１）中間加工原料を使用した場合の原材料名の表示方法について教えてください。</a:t>
            </a:r>
          </a:p>
          <a:p>
            <a:pPr eaLnBrk="1" hangingPunct="1"/>
            <a:r>
              <a:rPr lang="ja-JP" altLang="en-US" dirty="0"/>
              <a:t>（加工ー５２）複合原材料を分割して表示できる条件の詳細について教えてください。</a:t>
            </a:r>
          </a:p>
          <a:p>
            <a:pPr eaLnBrk="1" hangingPunct="1"/>
            <a:r>
              <a:rPr lang="ja-JP" altLang="en-US" dirty="0"/>
              <a:t>（加工ー５５）加工食品の原材料として有機農産物や有機農産物加工食品を使用した場合、原材料名欄に「有機トマト」、「有機小麦粉」など使用した原材料が有機である旨を表示することはできますか。</a:t>
            </a:r>
          </a:p>
          <a:p>
            <a:pPr eaLnBrk="1" hangingPunct="1"/>
            <a:r>
              <a:rPr lang="ja-JP" altLang="en-US" dirty="0"/>
              <a:t>（加工ー５８）原材料名の書き方として「野菜」、「魚介類」、「糖類」等、同種の原材料を複数使用している場合、まとめて表示することはできますか。</a:t>
            </a:r>
          </a:p>
          <a:p>
            <a:pPr eaLnBrk="1" hangingPunct="1"/>
            <a:r>
              <a:rPr lang="ja-JP" altLang="en-US" dirty="0"/>
              <a:t>（加工ー６１）原材料名の表示で、次のように表示することは可能ですか。</a:t>
            </a:r>
          </a:p>
          <a:p>
            <a:pPr eaLnBrk="1" hangingPunct="1"/>
            <a:r>
              <a:rPr lang="ja-JP" altLang="en-US" dirty="0"/>
              <a:t>　➂黒糖、還元水あめをまとめて「砂糖」</a:t>
            </a:r>
          </a:p>
          <a:p>
            <a:pPr eaLnBrk="1" hangingPunct="1"/>
            <a:r>
              <a:rPr lang="ja-JP" altLang="en-US" dirty="0"/>
              <a:t>　➃有機大豆</a:t>
            </a:r>
            <a:endParaRPr lang="en-US" altLang="ja-JP" dirty="0"/>
          </a:p>
        </p:txBody>
      </p:sp>
      <p:sp>
        <p:nvSpPr>
          <p:cNvPr id="31" name="テキスト ボックス 30">
            <a:extLst>
              <a:ext uri="{FF2B5EF4-FFF2-40B4-BE49-F238E27FC236}">
                <a16:creationId xmlns:a16="http://schemas.microsoft.com/office/drawing/2014/main" id="{4EE857EF-C280-4A8C-B8CC-029389BE7821}"/>
              </a:ext>
            </a:extLst>
          </p:cNvPr>
          <p:cNvSpPr txBox="1"/>
          <p:nvPr/>
        </p:nvSpPr>
        <p:spPr>
          <a:xfrm>
            <a:off x="1199757" y="2337406"/>
            <a:ext cx="4896544" cy="339580"/>
          </a:xfrm>
          <a:prstGeom prst="rect">
            <a:avLst/>
          </a:prstGeom>
          <a:noFill/>
        </p:spPr>
        <p:txBody>
          <a:bodyPr wrap="square">
            <a:spAutoFit/>
          </a:bodyPr>
          <a:lstStyle>
            <a:defPPr>
              <a:defRPr lang="ja-JP"/>
            </a:defPPr>
            <a:lvl1pPr eaLnBrk="1" hangingPunct="1">
              <a:lnSpc>
                <a:spcPts val="2200"/>
              </a:lnSpc>
              <a:defRPr sz="1400" b="0">
                <a:solidFill>
                  <a:schemeClr val="tx2"/>
                </a:solidFill>
                <a:latin typeface="+mn-ea"/>
                <a:ea typeface="+mn-ea"/>
              </a:defRPr>
            </a:lvl1pPr>
          </a:lstStyle>
          <a:p>
            <a:pPr eaLnBrk="1" hangingPunct="1"/>
            <a:r>
              <a:rPr lang="ja-JP" altLang="en-US" dirty="0"/>
              <a:t>「食品表示基準</a:t>
            </a:r>
            <a:r>
              <a:rPr lang="en-US" altLang="ja-JP" dirty="0"/>
              <a:t>Q&amp;A</a:t>
            </a:r>
            <a:r>
              <a:rPr lang="ja-JP" altLang="en-US" dirty="0"/>
              <a:t>」のうち以下の回答を参照します。</a:t>
            </a:r>
          </a:p>
        </p:txBody>
      </p:sp>
      <p:sp>
        <p:nvSpPr>
          <p:cNvPr id="2" name="スライド番号プレースホルダー 1">
            <a:extLst>
              <a:ext uri="{FF2B5EF4-FFF2-40B4-BE49-F238E27FC236}">
                <a16:creationId xmlns:a16="http://schemas.microsoft.com/office/drawing/2014/main" id="{8EB6A7D6-0C4A-BDB4-3616-9D6BE99F838B}"/>
              </a:ext>
            </a:extLst>
          </p:cNvPr>
          <p:cNvSpPr>
            <a:spLocks noGrp="1"/>
          </p:cNvSpPr>
          <p:nvPr>
            <p:ph type="sldNum" sz="quarter" idx="4"/>
          </p:nvPr>
        </p:nvSpPr>
        <p:spPr/>
        <p:txBody>
          <a:bodyPr/>
          <a:lstStyle/>
          <a:p>
            <a:fld id="{81A39418-9D9E-4271-B77A-F20AB963776B}" type="slidenum">
              <a:rPr lang="ja-JP" altLang="en-US" smtClean="0"/>
              <a:pPr/>
              <a:t>8</a:t>
            </a:fld>
            <a:endParaRPr lang="ja-JP" altLang="en-US"/>
          </a:p>
        </p:txBody>
      </p:sp>
      <p:sp>
        <p:nvSpPr>
          <p:cNvPr id="4" name="テキスト ボックス 3">
            <a:extLst>
              <a:ext uri="{FF2B5EF4-FFF2-40B4-BE49-F238E27FC236}">
                <a16:creationId xmlns:a16="http://schemas.microsoft.com/office/drawing/2014/main" id="{5CD1ADF4-4B87-202B-B640-5A3CB5C844D2}"/>
              </a:ext>
            </a:extLst>
          </p:cNvPr>
          <p:cNvSpPr txBox="1"/>
          <p:nvPr/>
        </p:nvSpPr>
        <p:spPr>
          <a:xfrm>
            <a:off x="-32998" y="213747"/>
            <a:ext cx="461665" cy="4247317"/>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サンプル⑧「その他　よくある質問例」</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B666863-49F4-0F4A-9496-CE42D959514F}"/>
              </a:ext>
            </a:extLst>
          </p:cNvPr>
          <p:cNvSpPr txBox="1"/>
          <p:nvPr/>
        </p:nvSpPr>
        <p:spPr>
          <a:xfrm>
            <a:off x="6371143" y="5645219"/>
            <a:ext cx="461665" cy="4247317"/>
          </a:xfrm>
          <a:prstGeom prst="rect">
            <a:avLst/>
          </a:prstGeom>
          <a:noFill/>
        </p:spPr>
        <p:txBody>
          <a:bodyPr vert="eaVert" wrap="none" rtlCol="0">
            <a:spAutoFit/>
          </a:bodyPr>
          <a:lstStyle/>
          <a:p>
            <a:pPr algn="ctr"/>
            <a:r>
              <a:rPr lang="ja-JP" altLang="en-US" b="0" dirty="0">
                <a:solidFill>
                  <a:schemeClr val="tx1">
                    <a:lumMod val="75000"/>
                    <a:lumOff val="25000"/>
                  </a:schemeClr>
                </a:solidFill>
                <a:latin typeface="Meiryo UI" panose="020B0604030504040204" pitchFamily="50" charset="-128"/>
                <a:ea typeface="Meiryo UI" panose="020B0604030504040204" pitchFamily="50" charset="-128"/>
              </a:rPr>
              <a:t>サンプル⑧「その他　よくある質問例」</a:t>
            </a:r>
            <a:endParaRPr lang="ja-JP" altLang="en-US" b="0" dirty="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1589892"/>
      </p:ext>
    </p:extLst>
  </p:cSld>
  <p:clrMapOvr>
    <a:masterClrMapping/>
  </p:clrMapOvr>
</p:sld>
</file>

<file path=ppt/theme/theme1.xml><?xml version="1.0" encoding="utf-8"?>
<a:theme xmlns:a="http://schemas.openxmlformats.org/drawingml/2006/main" name="標準デザイン">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9215</TotalTime>
  <Words>2119</Words>
  <Application>Microsoft Office PowerPoint</Application>
  <PresentationFormat>A4 210 x 297 mm</PresentationFormat>
  <Paragraphs>160</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Meiryo UI</vt:lpstr>
      <vt:lpstr>NotoSansJP</vt:lpstr>
      <vt:lpstr>Rounded Mplus 1c ExtraBold</vt:lpstr>
      <vt:lpstr>メイリオ</vt:lpstr>
      <vt:lpstr>Arial</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infomart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iuser</dc:creator>
  <cp:lastModifiedBy>廣里 和夫</cp:lastModifiedBy>
  <cp:revision>552</cp:revision>
  <cp:lastPrinted>2020-03-25T01:13:36Z</cp:lastPrinted>
  <dcterms:created xsi:type="dcterms:W3CDTF">2011-09-12T05:13:00Z</dcterms:created>
  <dcterms:modified xsi:type="dcterms:W3CDTF">2022-08-30T09:03:11Z</dcterms:modified>
</cp:coreProperties>
</file>